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6"/>
  </p:sldMasterIdLst>
  <p:notesMasterIdLst>
    <p:notesMasterId r:id="rId30"/>
  </p:notesMasterIdLst>
  <p:handoutMasterIdLst>
    <p:handoutMasterId r:id="rId31"/>
  </p:handoutMasterIdLst>
  <p:sldIdLst>
    <p:sldId id="647" r:id="rId7"/>
    <p:sldId id="676" r:id="rId8"/>
    <p:sldId id="678" r:id="rId9"/>
    <p:sldId id="679" r:id="rId10"/>
    <p:sldId id="675" r:id="rId11"/>
    <p:sldId id="684" r:id="rId12"/>
    <p:sldId id="680" r:id="rId13"/>
    <p:sldId id="681" r:id="rId14"/>
    <p:sldId id="682" r:id="rId15"/>
    <p:sldId id="683" r:id="rId16"/>
    <p:sldId id="688" r:id="rId17"/>
    <p:sldId id="687" r:id="rId18"/>
    <p:sldId id="690" r:id="rId19"/>
    <p:sldId id="695" r:id="rId20"/>
    <p:sldId id="696" r:id="rId21"/>
    <p:sldId id="686" r:id="rId22"/>
    <p:sldId id="685" r:id="rId23"/>
    <p:sldId id="689" r:id="rId24"/>
    <p:sldId id="691" r:id="rId25"/>
    <p:sldId id="693" r:id="rId26"/>
    <p:sldId id="694" r:id="rId27"/>
    <p:sldId id="692" r:id="rId28"/>
    <p:sldId id="677" r:id="rId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816">
          <p15:clr>
            <a:srgbClr val="A4A3A4"/>
          </p15:clr>
        </p15:guide>
        <p15:guide id="2" orient="horz" pos="645">
          <p15:clr>
            <a:srgbClr val="A4A3A4"/>
          </p15:clr>
        </p15:guide>
        <p15:guide id="3" orient="horz" pos="1018">
          <p15:clr>
            <a:srgbClr val="A4A3A4"/>
          </p15:clr>
        </p15:guide>
        <p15:guide id="4" orient="horz" pos="383">
          <p15:clr>
            <a:srgbClr val="A4A3A4"/>
          </p15:clr>
        </p15:guide>
        <p15:guide id="5" orient="horz" pos="582">
          <p15:clr>
            <a:srgbClr val="A4A3A4"/>
          </p15:clr>
        </p15:guide>
        <p15:guide id="6">
          <p15:clr>
            <a:srgbClr val="A4A3A4"/>
          </p15:clr>
        </p15:guide>
        <p15:guide id="7" pos="286">
          <p15:clr>
            <a:srgbClr val="A4A3A4"/>
          </p15:clr>
        </p15:guide>
        <p15:guide id="8" pos="5473">
          <p15:clr>
            <a:srgbClr val="A4A3A4"/>
          </p15:clr>
        </p15:guide>
        <p15:guide id="9" pos="5695">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scrivner" initials="h" lastIdx="3" clrIdx="0"/>
  <p:cmAuthor id="1" name="Brandon Davito" initials="BD" lastIdx="9"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575"/>
    <a:srgbClr val="FFFFFF"/>
    <a:srgbClr val="848188"/>
    <a:srgbClr val="28B8FF"/>
    <a:srgbClr val="015480"/>
    <a:srgbClr val="1C2D49"/>
    <a:srgbClr val="808080"/>
    <a:srgbClr val="404040"/>
    <a:srgbClr val="175B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8" autoAdjust="0"/>
    <p:restoredTop sz="85538" autoAdjust="0"/>
  </p:normalViewPr>
  <p:slideViewPr>
    <p:cSldViewPr snapToGrid="0">
      <p:cViewPr varScale="1">
        <p:scale>
          <a:sx n="111" d="100"/>
          <a:sy n="111" d="100"/>
        </p:scale>
        <p:origin x="-1728" y="-78"/>
      </p:cViewPr>
      <p:guideLst>
        <p:guide orient="horz" pos="3816"/>
        <p:guide orient="horz" pos="645"/>
        <p:guide orient="horz" pos="1018"/>
        <p:guide orient="horz" pos="383"/>
        <p:guide orient="horz" pos="582"/>
        <p:guide/>
        <p:guide pos="286"/>
        <p:guide pos="5473"/>
        <p:guide pos="56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8704"/>
    </p:cViewPr>
  </p:sorterViewPr>
  <p:notesViewPr>
    <p:cSldViewPr>
      <p:cViewPr varScale="1">
        <p:scale>
          <a:sx n="101" d="100"/>
          <a:sy n="101" d="100"/>
        </p:scale>
        <p:origin x="-349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805" tIns="46403" rIns="92805" bIns="46403" rtlCol="0"/>
          <a:lstStyle>
            <a:lvl1pPr algn="l">
              <a:defRPr sz="1200"/>
            </a:lvl1pPr>
          </a:lstStyle>
          <a:p>
            <a:endParaRPr lang="en-US"/>
          </a:p>
        </p:txBody>
      </p:sp>
      <p:sp>
        <p:nvSpPr>
          <p:cNvPr id="3" name="Date Placeholder 2"/>
          <p:cNvSpPr>
            <a:spLocks noGrp="1"/>
          </p:cNvSpPr>
          <p:nvPr>
            <p:ph type="dt" sz="quarter" idx="1"/>
          </p:nvPr>
        </p:nvSpPr>
        <p:spPr>
          <a:xfrm>
            <a:off x="3970937" y="1"/>
            <a:ext cx="3037840" cy="464820"/>
          </a:xfrm>
          <a:prstGeom prst="rect">
            <a:avLst/>
          </a:prstGeom>
        </p:spPr>
        <p:txBody>
          <a:bodyPr vert="horz" lIns="92805" tIns="46403" rIns="92805" bIns="46403" rtlCol="0"/>
          <a:lstStyle>
            <a:lvl1pPr algn="r">
              <a:defRPr sz="1200"/>
            </a:lvl1pPr>
          </a:lstStyle>
          <a:p>
            <a:fld id="{D591637D-81A3-4F66-904A-D2AA378AA920}" type="datetimeFigureOut">
              <a:rPr lang="en-US" smtClean="0"/>
              <a:pPr/>
              <a:t>1/28/2016</a:t>
            </a:fld>
            <a:endParaRPr lang="en-US"/>
          </a:p>
        </p:txBody>
      </p:sp>
      <p:sp>
        <p:nvSpPr>
          <p:cNvPr id="4" name="Footer Placeholder 3"/>
          <p:cNvSpPr>
            <a:spLocks noGrp="1"/>
          </p:cNvSpPr>
          <p:nvPr>
            <p:ph type="ftr" sz="quarter" idx="2"/>
          </p:nvPr>
        </p:nvSpPr>
        <p:spPr>
          <a:xfrm>
            <a:off x="0" y="8829969"/>
            <a:ext cx="3037840" cy="464820"/>
          </a:xfrm>
          <a:prstGeom prst="rect">
            <a:avLst/>
          </a:prstGeom>
        </p:spPr>
        <p:txBody>
          <a:bodyPr vert="horz" lIns="92805" tIns="46403" rIns="92805" bIns="46403" rtlCol="0" anchor="b"/>
          <a:lstStyle>
            <a:lvl1pPr algn="l">
              <a:defRPr sz="1200"/>
            </a:lvl1pPr>
          </a:lstStyle>
          <a:p>
            <a:endParaRPr lang="en-US"/>
          </a:p>
        </p:txBody>
      </p:sp>
      <p:sp>
        <p:nvSpPr>
          <p:cNvPr id="5" name="Slide Number Placeholder 4"/>
          <p:cNvSpPr>
            <a:spLocks noGrp="1"/>
          </p:cNvSpPr>
          <p:nvPr>
            <p:ph type="sldNum" sz="quarter" idx="3"/>
          </p:nvPr>
        </p:nvSpPr>
        <p:spPr>
          <a:xfrm>
            <a:off x="3970937" y="8829969"/>
            <a:ext cx="3037840" cy="464820"/>
          </a:xfrm>
          <a:prstGeom prst="rect">
            <a:avLst/>
          </a:prstGeom>
        </p:spPr>
        <p:txBody>
          <a:bodyPr vert="horz" lIns="92805" tIns="46403" rIns="92805" bIns="46403" rtlCol="0" anchor="b"/>
          <a:lstStyle>
            <a:lvl1pPr algn="r">
              <a:defRPr sz="1200"/>
            </a:lvl1pPr>
          </a:lstStyle>
          <a:p>
            <a:fld id="{5D4C6B93-EF16-45FF-8D50-4791F0758611}" type="slidenum">
              <a:rPr lang="en-US" smtClean="0"/>
              <a:pPr/>
              <a:t>‹#›</a:t>
            </a:fld>
            <a:endParaRPr lang="en-US"/>
          </a:p>
        </p:txBody>
      </p:sp>
    </p:spTree>
    <p:extLst>
      <p:ext uri="{BB962C8B-B14F-4D97-AF65-F5344CB8AC3E}">
        <p14:creationId xmlns:p14="http://schemas.microsoft.com/office/powerpoint/2010/main" val="4171653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2805" tIns="46403" rIns="92805" bIns="46403" rtlCol="0"/>
          <a:lstStyle>
            <a:lvl1pPr algn="l">
              <a:defRPr sz="1200"/>
            </a:lvl1pPr>
          </a:lstStyle>
          <a:p>
            <a:endParaRPr lang="en-US"/>
          </a:p>
        </p:txBody>
      </p:sp>
      <p:sp>
        <p:nvSpPr>
          <p:cNvPr id="3" name="Date Placeholder 2"/>
          <p:cNvSpPr>
            <a:spLocks noGrp="1"/>
          </p:cNvSpPr>
          <p:nvPr>
            <p:ph type="dt" idx="1"/>
          </p:nvPr>
        </p:nvSpPr>
        <p:spPr>
          <a:xfrm>
            <a:off x="3970937" y="1"/>
            <a:ext cx="3037840" cy="464820"/>
          </a:xfrm>
          <a:prstGeom prst="rect">
            <a:avLst/>
          </a:prstGeom>
        </p:spPr>
        <p:txBody>
          <a:bodyPr vert="horz" lIns="92805" tIns="46403" rIns="92805" bIns="46403" rtlCol="0"/>
          <a:lstStyle>
            <a:lvl1pPr algn="r">
              <a:defRPr sz="1200"/>
            </a:lvl1pPr>
          </a:lstStyle>
          <a:p>
            <a:fld id="{260291ED-E67B-483A-9D82-5E8F9EE236D1}" type="datetimeFigureOut">
              <a:rPr lang="en-US" smtClean="0"/>
              <a:pPr/>
              <a:t>1/28/2016</a:t>
            </a:fld>
            <a:endParaRPr lang="en-US"/>
          </a:p>
        </p:txBody>
      </p:sp>
      <p:sp>
        <p:nvSpPr>
          <p:cNvPr id="4" name="Slide Image Placeholder 3"/>
          <p:cNvSpPr>
            <a:spLocks noGrp="1" noRot="1" noChangeAspect="1"/>
          </p:cNvSpPr>
          <p:nvPr>
            <p:ph type="sldImg" idx="2"/>
          </p:nvPr>
        </p:nvSpPr>
        <p:spPr>
          <a:xfrm>
            <a:off x="1179513" y="696913"/>
            <a:ext cx="4651375" cy="3487737"/>
          </a:xfrm>
          <a:prstGeom prst="rect">
            <a:avLst/>
          </a:prstGeom>
          <a:noFill/>
          <a:ln w="12700">
            <a:solidFill>
              <a:prstClr val="black"/>
            </a:solidFill>
          </a:ln>
        </p:spPr>
        <p:txBody>
          <a:bodyPr vert="horz" lIns="92805" tIns="46403" rIns="92805" bIns="46403"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2805" tIns="46403" rIns="92805" bIns="464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4820"/>
          </a:xfrm>
          <a:prstGeom prst="rect">
            <a:avLst/>
          </a:prstGeom>
        </p:spPr>
        <p:txBody>
          <a:bodyPr vert="horz" lIns="92805" tIns="46403" rIns="92805" bIns="46403"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9"/>
            <a:ext cx="3037840" cy="464820"/>
          </a:xfrm>
          <a:prstGeom prst="rect">
            <a:avLst/>
          </a:prstGeom>
        </p:spPr>
        <p:txBody>
          <a:bodyPr vert="horz" lIns="92805" tIns="46403" rIns="92805" bIns="46403" rtlCol="0" anchor="b"/>
          <a:lstStyle>
            <a:lvl1pPr algn="r">
              <a:defRPr sz="1200"/>
            </a:lvl1pPr>
          </a:lstStyle>
          <a:p>
            <a:fld id="{3B336A69-FA85-4CEA-8C82-01817D993921}" type="slidenum">
              <a:rPr lang="en-US" smtClean="0"/>
              <a:pPr/>
              <a:t>‹#›</a:t>
            </a:fld>
            <a:endParaRPr lang="en-US"/>
          </a:p>
        </p:txBody>
      </p:sp>
    </p:spTree>
    <p:extLst>
      <p:ext uri="{BB962C8B-B14F-4D97-AF65-F5344CB8AC3E}">
        <p14:creationId xmlns:p14="http://schemas.microsoft.com/office/powerpoint/2010/main" val="8234435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kern="1200" dirty="0" smtClean="0">
                <a:solidFill>
                  <a:schemeClr val="tx1"/>
                </a:solidFill>
                <a:effectLst/>
                <a:latin typeface="+mn-lt"/>
                <a:ea typeface="+mn-ea"/>
                <a:cs typeface="+mn-cs"/>
              </a:rPr>
              <a:t>SilverLink</a:t>
            </a:r>
            <a:r>
              <a:rPr lang="en-US" sz="1200" kern="1200" dirty="0" smtClean="0">
                <a:solidFill>
                  <a:schemeClr val="tx1"/>
                </a:solidFill>
                <a:effectLst/>
                <a:latin typeface="+mn-lt"/>
                <a:ea typeface="+mn-ea"/>
                <a:cs typeface="+mn-cs"/>
              </a:rPr>
              <a:t> lays the foundation for a brilliant and interconnected smart grid and smart city through proven, standards-based solutions that are secure, flexible and reliable. With capabilities demonstrated for over a decade, utilities and cities worldwide trust SilverLink to enable their most critical applications. Silver Spring’s mesh network technology gives utilities and cities more choices, while ensuring the most efficient and scalable deployment path possible.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SilverLink Network Platform </a:t>
            </a:r>
            <a:r>
              <a:rPr lang="en-US" sz="1200" kern="1200" dirty="0" smtClean="0">
                <a:solidFill>
                  <a:schemeClr val="tx1"/>
                </a:solidFill>
                <a:effectLst/>
                <a:latin typeface="+mn-lt"/>
                <a:ea typeface="+mn-ea"/>
                <a:cs typeface="+mn-cs"/>
              </a:rPr>
              <a:t>is a suite of intelligent devices to connect critical infrastructure. This family of networking products includes endpoint devices such as Network Interface Cards (NICs), Interpreters, and Interface Management Units, as well as network equipment such as Edge Routers, Bridges, Access Points (APs) and Relays.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SilverLink Control Platform </a:t>
            </a:r>
            <a:r>
              <a:rPr lang="en-US" sz="1200" kern="1200" dirty="0" smtClean="0">
                <a:solidFill>
                  <a:schemeClr val="tx1"/>
                </a:solidFill>
                <a:effectLst/>
                <a:latin typeface="+mn-lt"/>
                <a:ea typeface="+mn-ea"/>
                <a:cs typeface="+mn-cs"/>
              </a:rPr>
              <a:t>provides the back office software required to provision, operate and troubleshoot a Silver Spring network. The Control Platform gives operators the flexibility to determine what data to gather, how often to collect it, and which devices to query, and it supports real-time data gathering to provide immediate insight into events. From network essentials such as security, domain name system (DNS) and traffic routing, to firmware management, network configuration and troubleshooting, the SilverLink Control Platform simplifies the task of managing a large-scale critical infrastructure network.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SilverLink Data Platform </a:t>
            </a:r>
            <a:r>
              <a:rPr lang="en-US" sz="1200" kern="1200" dirty="0" smtClean="0">
                <a:solidFill>
                  <a:schemeClr val="tx1"/>
                </a:solidFill>
                <a:effectLst/>
                <a:latin typeface="+mn-lt"/>
                <a:ea typeface="+mn-ea"/>
                <a:cs typeface="+mn-cs"/>
              </a:rPr>
              <a:t>is an application enablement solution that ingests, organizes and visualizes data from multiple internal and external systems. The platform provides modern tools to effectively manage the massive amount of data generated by high-capacity, distributed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networks. It enables real-time decision making and supports applications developed by Silver Spring, partners and within your organization. The SilverLink Data Platform enables an open ecosystem of applications. The platform automatically ingests real-time and historical device data, normalizes and enriches the data, and makes it secure and accessible to utilities and third parties through standard APIs. The platform also enables utilities to manage API keys, access to data, and data-usage analytics.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Flexibility and choice are key attributes of </a:t>
            </a:r>
            <a:r>
              <a:rPr lang="en-US" sz="1200" b="1" kern="1200" dirty="0" smtClean="0">
                <a:solidFill>
                  <a:schemeClr val="tx1"/>
                </a:solidFill>
                <a:effectLst/>
                <a:latin typeface="+mn-lt"/>
                <a:ea typeface="+mn-ea"/>
                <a:cs typeface="+mn-cs"/>
              </a:rPr>
              <a:t>SilverLink Applications</a:t>
            </a:r>
            <a:r>
              <a:rPr lang="en-US" sz="1200" kern="1200" dirty="0" smtClean="0">
                <a:solidFill>
                  <a:schemeClr val="tx1"/>
                </a:solidFill>
                <a:effectLst/>
                <a:latin typeface="+mn-lt"/>
                <a:ea typeface="+mn-ea"/>
                <a:cs typeface="+mn-cs"/>
              </a:rPr>
              <a:t>, which can be deployed stand alone, together, or in conjunction with other SilverLink platforms, such as the SilverLink Network Platform or Data Platform. Packaging applications with these platforms enables your organization to accelerate integration and deliver ongoing benefits due to our platforms’ ability to unlock high frequency and high granularity data to power advanced analytics. These powerful solutions provide actionable intelligence to improve the speed and accuracy of decision making, while providing insights that enable you to enhance the efficiency of your operations and build customer satisfaction. These applications provide a wide range of benefits to smart cities and utilities, supporting many varied use cases, to provide your organization with the maximum value.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B336A69-FA85-4CEA-8C82-01817D993921}" type="slidenum">
              <a:rPr lang="en-US" smtClean="0"/>
              <a:pPr/>
              <a:t>2</a:t>
            </a:fld>
            <a:endParaRPr lang="en-US"/>
          </a:p>
        </p:txBody>
      </p:sp>
    </p:spTree>
    <p:extLst>
      <p:ext uri="{BB962C8B-B14F-4D97-AF65-F5344CB8AC3E}">
        <p14:creationId xmlns:p14="http://schemas.microsoft.com/office/powerpoint/2010/main" val="374542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development board, but illustrates the multitude of options available.  We will not use all of them out the gate, but a solid development platform</a:t>
            </a:r>
          </a:p>
          <a:p>
            <a:r>
              <a:rPr lang="en-US" baseline="0" dirty="0" smtClean="0"/>
              <a:t>Initial plan is;</a:t>
            </a:r>
            <a:endParaRPr lang="en-US" dirty="0" smtClean="0"/>
          </a:p>
          <a:p>
            <a:r>
              <a:rPr lang="en-US" dirty="0" smtClean="0"/>
              <a:t>Build 20 </a:t>
            </a:r>
            <a:r>
              <a:rPr lang="en-US" dirty="0" err="1" smtClean="0"/>
              <a:t>IoT</a:t>
            </a:r>
            <a:r>
              <a:rPr lang="en-US" dirty="0" smtClean="0"/>
              <a:t> Routers for development and test network</a:t>
            </a:r>
          </a:p>
          <a:p>
            <a:r>
              <a:rPr lang="en-US" dirty="0" smtClean="0"/>
              <a:t>Design a base card that the A20 module sits on</a:t>
            </a:r>
          </a:p>
          <a:p>
            <a:r>
              <a:rPr lang="en-US" dirty="0" smtClean="0"/>
              <a:t>NRE for an enclosure that is IP57 for the first rev</a:t>
            </a:r>
          </a:p>
          <a:p>
            <a:r>
              <a:rPr lang="en-US" dirty="0" smtClean="0"/>
              <a:t>Build </a:t>
            </a:r>
            <a:r>
              <a:rPr lang="en-US" dirty="0" err="1" smtClean="0"/>
              <a:t>approx</a:t>
            </a:r>
            <a:r>
              <a:rPr lang="en-US" dirty="0" smtClean="0"/>
              <a:t> 200 to seed the deployment - Paris</a:t>
            </a:r>
          </a:p>
          <a:p>
            <a:endParaRPr lang="en-US" dirty="0" smtClean="0"/>
          </a:p>
          <a:p>
            <a:r>
              <a:rPr lang="en-US" dirty="0" smtClean="0"/>
              <a:t>Bret to look at his inventory – Prefer</a:t>
            </a:r>
            <a:r>
              <a:rPr lang="en-US" baseline="0" dirty="0" smtClean="0"/>
              <a:t> to have </a:t>
            </a:r>
            <a:r>
              <a:rPr lang="en-US" baseline="0" dirty="0" err="1" smtClean="0"/>
              <a:t>Nibrea</a:t>
            </a:r>
            <a:r>
              <a:rPr lang="en-US" baseline="0" dirty="0" smtClean="0"/>
              <a:t> NIC</a:t>
            </a:r>
          </a:p>
          <a:p>
            <a:r>
              <a:rPr lang="en-US" baseline="0" dirty="0" smtClean="0"/>
              <a:t>Bill to send email to Development asking for 20 NIC’s</a:t>
            </a:r>
          </a:p>
          <a:p>
            <a:r>
              <a:rPr lang="en-US" baseline="0" dirty="0" smtClean="0"/>
              <a:t>Bill to ping RB on NIC availability</a:t>
            </a:r>
            <a:endParaRPr lang="en-US" dirty="0"/>
          </a:p>
        </p:txBody>
      </p:sp>
      <p:sp>
        <p:nvSpPr>
          <p:cNvPr id="4" name="Slide Number Placeholder 3"/>
          <p:cNvSpPr>
            <a:spLocks noGrp="1"/>
          </p:cNvSpPr>
          <p:nvPr>
            <p:ph type="sldNum" sz="quarter" idx="10"/>
          </p:nvPr>
        </p:nvSpPr>
        <p:spPr/>
        <p:txBody>
          <a:bodyPr/>
          <a:lstStyle/>
          <a:p>
            <a:fld id="{3B336A69-FA85-4CEA-8C82-01817D993921}" type="slidenum">
              <a:rPr lang="en-US" smtClean="0"/>
              <a:pPr/>
              <a:t>4</a:t>
            </a:fld>
            <a:endParaRPr lang="en-US"/>
          </a:p>
        </p:txBody>
      </p:sp>
    </p:spTree>
    <p:extLst>
      <p:ext uri="{BB962C8B-B14F-4D97-AF65-F5344CB8AC3E}">
        <p14:creationId xmlns:p14="http://schemas.microsoft.com/office/powerpoint/2010/main" val="2254677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no Image">
    <p:spTree>
      <p:nvGrpSpPr>
        <p:cNvPr id="1" name=""/>
        <p:cNvGrpSpPr/>
        <p:nvPr/>
      </p:nvGrpSpPr>
      <p:grpSpPr>
        <a:xfrm>
          <a:off x="0" y="0"/>
          <a:ext cx="0" cy="0"/>
          <a:chOff x="0" y="0"/>
          <a:chExt cx="0" cy="0"/>
        </a:xfrm>
      </p:grpSpPr>
      <p:pic>
        <p:nvPicPr>
          <p:cNvPr id="8" name="Picture 7" descr="RINGS.png"/>
          <p:cNvPicPr>
            <a:picLocks noChangeAspect="1"/>
          </p:cNvPicPr>
          <p:nvPr userDrawn="1"/>
        </p:nvPicPr>
        <p:blipFill rotWithShape="1">
          <a:blip r:embed="rId2">
            <a:duotone>
              <a:schemeClr val="accent1">
                <a:shade val="45000"/>
                <a:satMod val="135000"/>
              </a:schemeClr>
              <a:prstClr val="white"/>
            </a:duotone>
            <a:alphaModFix amt="12000"/>
            <a:extLst>
              <a:ext uri="{28A0092B-C50C-407E-A947-70E740481C1C}">
                <a14:useLocalDpi xmlns:a14="http://schemas.microsoft.com/office/drawing/2010/main" val="0"/>
              </a:ext>
            </a:extLst>
          </a:blip>
          <a:srcRect l="18318" t="24758" r="15408" b="9115"/>
          <a:stretch/>
        </p:blipFill>
        <p:spPr>
          <a:xfrm>
            <a:off x="0" y="0"/>
            <a:ext cx="9144000" cy="6858000"/>
          </a:xfrm>
          <a:prstGeom prst="rect">
            <a:avLst/>
          </a:prstGeom>
        </p:spPr>
      </p:pic>
      <p:sp>
        <p:nvSpPr>
          <p:cNvPr id="7" name="Freeform 6"/>
          <p:cNvSpPr/>
          <p:nvPr userDrawn="1"/>
        </p:nvSpPr>
        <p:spPr>
          <a:xfrm>
            <a:off x="-9071" y="4771828"/>
            <a:ext cx="9160817" cy="2095243"/>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2098496"/>
              <a:gd name="connsiteX1" fmla="*/ 487059 w 9769696"/>
              <a:gd name="connsiteY1" fmla="*/ 467691 h 2098496"/>
              <a:gd name="connsiteX2" fmla="*/ 9769521 w 9769696"/>
              <a:gd name="connsiteY2" fmla="*/ 71847 h 2098496"/>
              <a:gd name="connsiteX3" fmla="*/ 9766530 w 9769696"/>
              <a:gd name="connsiteY3" fmla="*/ 689172 h 2098496"/>
              <a:gd name="connsiteX4" fmla="*/ 0 w 9769696"/>
              <a:gd name="connsiteY4" fmla="*/ 2098495 h 2098496"/>
              <a:gd name="connsiteX5" fmla="*/ 19 w 9769696"/>
              <a:gd name="connsiteY5" fmla="*/ 0 h 2098496"/>
              <a:gd name="connsiteX0" fmla="*/ 19 w 9769592"/>
              <a:gd name="connsiteY0" fmla="*/ 0 h 2111572"/>
              <a:gd name="connsiteX1" fmla="*/ 487059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3695 h 2115267"/>
              <a:gd name="connsiteX1" fmla="*/ 699687 w 9769592"/>
              <a:gd name="connsiteY1" fmla="*/ 471386 h 2115267"/>
              <a:gd name="connsiteX2" fmla="*/ 9769521 w 9769592"/>
              <a:gd name="connsiteY2" fmla="*/ 75542 h 2115267"/>
              <a:gd name="connsiteX3" fmla="*/ 9757487 w 9769592"/>
              <a:gd name="connsiteY3" fmla="*/ 2115267 h 2115267"/>
              <a:gd name="connsiteX4" fmla="*/ 0 w 9769592"/>
              <a:gd name="connsiteY4" fmla="*/ 2102190 h 2115267"/>
              <a:gd name="connsiteX5" fmla="*/ 19 w 9769592"/>
              <a:gd name="connsiteY5" fmla="*/ 3695 h 2115267"/>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76901"/>
              <a:gd name="connsiteY0" fmla="*/ 0 h 2111572"/>
              <a:gd name="connsiteX1" fmla="*/ 699687 w 9776901"/>
              <a:gd name="connsiteY1" fmla="*/ 467691 h 2111572"/>
              <a:gd name="connsiteX2" fmla="*/ 9776853 w 9776901"/>
              <a:gd name="connsiteY2" fmla="*/ 78796 h 2111572"/>
              <a:gd name="connsiteX3" fmla="*/ 9757487 w 9776901"/>
              <a:gd name="connsiteY3" fmla="*/ 2111572 h 2111572"/>
              <a:gd name="connsiteX4" fmla="*/ 0 w 9776901"/>
              <a:gd name="connsiteY4" fmla="*/ 2098495 h 2111572"/>
              <a:gd name="connsiteX5" fmla="*/ 19 w 9776901"/>
              <a:gd name="connsiteY5" fmla="*/ 0 h 2111572"/>
              <a:gd name="connsiteX0" fmla="*/ 19 w 9776924"/>
              <a:gd name="connsiteY0" fmla="*/ 0 h 2111572"/>
              <a:gd name="connsiteX1" fmla="*/ 699687 w 9776924"/>
              <a:gd name="connsiteY1" fmla="*/ 467691 h 2111572"/>
              <a:gd name="connsiteX2" fmla="*/ 9776853 w 9776924"/>
              <a:gd name="connsiteY2" fmla="*/ 78796 h 2111572"/>
              <a:gd name="connsiteX3" fmla="*/ 9764819 w 9776924"/>
              <a:gd name="connsiteY3" fmla="*/ 2111572 h 2111572"/>
              <a:gd name="connsiteX4" fmla="*/ 0 w 9776924"/>
              <a:gd name="connsiteY4" fmla="*/ 2098495 h 2111572"/>
              <a:gd name="connsiteX5" fmla="*/ 19 w 9776924"/>
              <a:gd name="connsiteY5" fmla="*/ 0 h 2111572"/>
              <a:gd name="connsiteX0" fmla="*/ 19 w 9784197"/>
              <a:gd name="connsiteY0" fmla="*/ 0 h 2120753"/>
              <a:gd name="connsiteX1" fmla="*/ 699687 w 9784197"/>
              <a:gd name="connsiteY1" fmla="*/ 467691 h 2120753"/>
              <a:gd name="connsiteX2" fmla="*/ 9776853 w 9784197"/>
              <a:gd name="connsiteY2" fmla="*/ 78796 h 2120753"/>
              <a:gd name="connsiteX3" fmla="*/ 9784197 w 9784197"/>
              <a:gd name="connsiteY3" fmla="*/ 2120753 h 2120753"/>
              <a:gd name="connsiteX4" fmla="*/ 0 w 9784197"/>
              <a:gd name="connsiteY4" fmla="*/ 2098495 h 2120753"/>
              <a:gd name="connsiteX5" fmla="*/ 19 w 9784197"/>
              <a:gd name="connsiteY5" fmla="*/ 0 h 212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4197" h="2120753">
                <a:moveTo>
                  <a:pt x="19" y="0"/>
                </a:moveTo>
                <a:cubicBezTo>
                  <a:pt x="1567789" y="285613"/>
                  <a:pt x="-101205" y="445654"/>
                  <a:pt x="699687" y="467691"/>
                </a:cubicBezTo>
                <a:cubicBezTo>
                  <a:pt x="3011251" y="365915"/>
                  <a:pt x="6470810" y="-178571"/>
                  <a:pt x="9776853" y="78796"/>
                </a:cubicBezTo>
                <a:cubicBezTo>
                  <a:pt x="9778055" y="208482"/>
                  <a:pt x="9782995" y="1991067"/>
                  <a:pt x="9784197" y="2120753"/>
                </a:cubicBezTo>
                <a:lnTo>
                  <a:pt x="0" y="2098495"/>
                </a:lnTo>
                <a:cubicBezTo>
                  <a:pt x="2649" y="2072929"/>
                  <a:pt x="5320" y="400216"/>
                  <a:pt x="19"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ctrTitle" hasCustomPrompt="1"/>
          </p:nvPr>
        </p:nvSpPr>
        <p:spPr>
          <a:xfrm>
            <a:off x="462964" y="5320953"/>
            <a:ext cx="8225424" cy="496046"/>
          </a:xfrm>
        </p:spPr>
        <p:txBody>
          <a:bodyPr anchor="ctr">
            <a:noAutofit/>
          </a:bodyPr>
          <a:lstStyle>
            <a:lvl1pPr algn="l">
              <a:defRPr sz="2400">
                <a:solidFill>
                  <a:srgbClr val="8CC63F"/>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462964" y="5785645"/>
            <a:ext cx="3812283" cy="823333"/>
          </a:xfrm>
        </p:spPr>
        <p:txBody>
          <a:bodyPr anchor="t">
            <a:noAutofit/>
          </a:bodyPr>
          <a:lstStyle>
            <a:lvl1pPr marL="0" indent="0" algn="l">
              <a:spcBef>
                <a:spcPts val="200"/>
              </a:spcBef>
              <a:spcAft>
                <a:spcPts val="0"/>
              </a:spcAft>
              <a:buNone/>
              <a:defRPr sz="1400" b="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1600" dirty="0" smtClean="0"/>
              <a:t>Name</a:t>
            </a:r>
          </a:p>
          <a:p>
            <a:r>
              <a:rPr lang="en-US" dirty="0" smtClean="0"/>
              <a:t>Title </a:t>
            </a:r>
          </a:p>
          <a:p>
            <a:r>
              <a:rPr lang="en-US" dirty="0" smtClean="0"/>
              <a:t>Date</a:t>
            </a:r>
            <a:endParaRPr lang="en-US" dirty="0"/>
          </a:p>
        </p:txBody>
      </p:sp>
      <p:sp>
        <p:nvSpPr>
          <p:cNvPr id="6" name="Freeform 5"/>
          <p:cNvSpPr/>
          <p:nvPr userDrawn="1"/>
        </p:nvSpPr>
        <p:spPr>
          <a:xfrm>
            <a:off x="8468" y="4780464"/>
            <a:ext cx="9144000"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Lst>
            <a:ahLst/>
            <a:cxnLst>
              <a:cxn ang="0">
                <a:pos x="connsiteX0" y="connsiteY0"/>
              </a:cxn>
              <a:cxn ang="0">
                <a:pos x="connsiteX1" y="connsiteY1"/>
              </a:cxn>
              <a:cxn ang="0">
                <a:pos x="connsiteX2" y="connsiteY2"/>
              </a:cxn>
            </a:cxnLst>
            <a:rect l="l" t="t" r="r" b="b"/>
            <a:pathLst>
              <a:path w="9752987" h="445029">
                <a:moveTo>
                  <a:pt x="0" y="0"/>
                </a:moveTo>
                <a:cubicBezTo>
                  <a:pt x="1593774" y="269301"/>
                  <a:pt x="-241495" y="446317"/>
                  <a:pt x="804670" y="445022"/>
                </a:cubicBezTo>
                <a:cubicBezTo>
                  <a:pt x="4886904" y="200055"/>
                  <a:pt x="5588346" y="-115360"/>
                  <a:pt x="9752987" y="57067"/>
                </a:cubicBezTo>
              </a:path>
            </a:pathLst>
          </a:custGeom>
          <a:ln>
            <a:gradFill flip="none" rotWithShape="1">
              <a:gsLst>
                <a:gs pos="0">
                  <a:schemeClr val="bg2">
                    <a:alpha val="83000"/>
                  </a:schemeClr>
                </a:gs>
                <a:gs pos="57000">
                  <a:schemeClr val="bg2"/>
                </a:gs>
                <a:gs pos="99000">
                  <a:schemeClr val="bg2">
                    <a:alpha val="50000"/>
                  </a:schemeClr>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0" name="Picture 9" descr="120411_SSN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34480" y="5814760"/>
            <a:ext cx="2174240" cy="781518"/>
          </a:xfrm>
          <a:prstGeom prst="rect">
            <a:avLst/>
          </a:prstGeom>
        </p:spPr>
      </p:pic>
    </p:spTree>
    <p:extLst>
      <p:ext uri="{BB962C8B-B14F-4D97-AF65-F5344CB8AC3E}">
        <p14:creationId xmlns:p14="http://schemas.microsoft.com/office/powerpoint/2010/main" val="359906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Freeform 6"/>
          <p:cNvSpPr/>
          <p:nvPr userDrawn="1"/>
        </p:nvSpPr>
        <p:spPr>
          <a:xfrm>
            <a:off x="-9071" y="4771828"/>
            <a:ext cx="9160817" cy="2095243"/>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2098496"/>
              <a:gd name="connsiteX1" fmla="*/ 487059 w 9769696"/>
              <a:gd name="connsiteY1" fmla="*/ 467691 h 2098496"/>
              <a:gd name="connsiteX2" fmla="*/ 9769521 w 9769696"/>
              <a:gd name="connsiteY2" fmla="*/ 71847 h 2098496"/>
              <a:gd name="connsiteX3" fmla="*/ 9766530 w 9769696"/>
              <a:gd name="connsiteY3" fmla="*/ 689172 h 2098496"/>
              <a:gd name="connsiteX4" fmla="*/ 0 w 9769696"/>
              <a:gd name="connsiteY4" fmla="*/ 2098495 h 2098496"/>
              <a:gd name="connsiteX5" fmla="*/ 19 w 9769696"/>
              <a:gd name="connsiteY5" fmla="*/ 0 h 2098496"/>
              <a:gd name="connsiteX0" fmla="*/ 19 w 9769592"/>
              <a:gd name="connsiteY0" fmla="*/ 0 h 2111572"/>
              <a:gd name="connsiteX1" fmla="*/ 487059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3695 h 2115267"/>
              <a:gd name="connsiteX1" fmla="*/ 699687 w 9769592"/>
              <a:gd name="connsiteY1" fmla="*/ 471386 h 2115267"/>
              <a:gd name="connsiteX2" fmla="*/ 9769521 w 9769592"/>
              <a:gd name="connsiteY2" fmla="*/ 75542 h 2115267"/>
              <a:gd name="connsiteX3" fmla="*/ 9757487 w 9769592"/>
              <a:gd name="connsiteY3" fmla="*/ 2115267 h 2115267"/>
              <a:gd name="connsiteX4" fmla="*/ 0 w 9769592"/>
              <a:gd name="connsiteY4" fmla="*/ 2102190 h 2115267"/>
              <a:gd name="connsiteX5" fmla="*/ 19 w 9769592"/>
              <a:gd name="connsiteY5" fmla="*/ 3695 h 2115267"/>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76901"/>
              <a:gd name="connsiteY0" fmla="*/ 0 h 2111572"/>
              <a:gd name="connsiteX1" fmla="*/ 699687 w 9776901"/>
              <a:gd name="connsiteY1" fmla="*/ 467691 h 2111572"/>
              <a:gd name="connsiteX2" fmla="*/ 9776853 w 9776901"/>
              <a:gd name="connsiteY2" fmla="*/ 78796 h 2111572"/>
              <a:gd name="connsiteX3" fmla="*/ 9757487 w 9776901"/>
              <a:gd name="connsiteY3" fmla="*/ 2111572 h 2111572"/>
              <a:gd name="connsiteX4" fmla="*/ 0 w 9776901"/>
              <a:gd name="connsiteY4" fmla="*/ 2098495 h 2111572"/>
              <a:gd name="connsiteX5" fmla="*/ 19 w 9776901"/>
              <a:gd name="connsiteY5" fmla="*/ 0 h 2111572"/>
              <a:gd name="connsiteX0" fmla="*/ 19 w 9776924"/>
              <a:gd name="connsiteY0" fmla="*/ 0 h 2111572"/>
              <a:gd name="connsiteX1" fmla="*/ 699687 w 9776924"/>
              <a:gd name="connsiteY1" fmla="*/ 467691 h 2111572"/>
              <a:gd name="connsiteX2" fmla="*/ 9776853 w 9776924"/>
              <a:gd name="connsiteY2" fmla="*/ 78796 h 2111572"/>
              <a:gd name="connsiteX3" fmla="*/ 9764819 w 9776924"/>
              <a:gd name="connsiteY3" fmla="*/ 2111572 h 2111572"/>
              <a:gd name="connsiteX4" fmla="*/ 0 w 9776924"/>
              <a:gd name="connsiteY4" fmla="*/ 2098495 h 2111572"/>
              <a:gd name="connsiteX5" fmla="*/ 19 w 9776924"/>
              <a:gd name="connsiteY5" fmla="*/ 0 h 2111572"/>
              <a:gd name="connsiteX0" fmla="*/ 19 w 9784197"/>
              <a:gd name="connsiteY0" fmla="*/ 0 h 2120753"/>
              <a:gd name="connsiteX1" fmla="*/ 699687 w 9784197"/>
              <a:gd name="connsiteY1" fmla="*/ 467691 h 2120753"/>
              <a:gd name="connsiteX2" fmla="*/ 9776853 w 9784197"/>
              <a:gd name="connsiteY2" fmla="*/ 78796 h 2120753"/>
              <a:gd name="connsiteX3" fmla="*/ 9784197 w 9784197"/>
              <a:gd name="connsiteY3" fmla="*/ 2120753 h 2120753"/>
              <a:gd name="connsiteX4" fmla="*/ 0 w 9784197"/>
              <a:gd name="connsiteY4" fmla="*/ 2098495 h 2120753"/>
              <a:gd name="connsiteX5" fmla="*/ 19 w 9784197"/>
              <a:gd name="connsiteY5" fmla="*/ 0 h 212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4197" h="2120753">
                <a:moveTo>
                  <a:pt x="19" y="0"/>
                </a:moveTo>
                <a:cubicBezTo>
                  <a:pt x="1567789" y="285613"/>
                  <a:pt x="-101205" y="445654"/>
                  <a:pt x="699687" y="467691"/>
                </a:cubicBezTo>
                <a:cubicBezTo>
                  <a:pt x="3011251" y="365915"/>
                  <a:pt x="6470810" y="-178571"/>
                  <a:pt x="9776853" y="78796"/>
                </a:cubicBezTo>
                <a:cubicBezTo>
                  <a:pt x="9778055" y="208482"/>
                  <a:pt x="9782995" y="1991067"/>
                  <a:pt x="9784197" y="2120753"/>
                </a:cubicBezTo>
                <a:lnTo>
                  <a:pt x="0" y="2098495"/>
                </a:lnTo>
                <a:cubicBezTo>
                  <a:pt x="2649" y="2072929"/>
                  <a:pt x="5320" y="400216"/>
                  <a:pt x="19"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ctrTitle" hasCustomPrompt="1"/>
          </p:nvPr>
        </p:nvSpPr>
        <p:spPr>
          <a:xfrm>
            <a:off x="462963" y="5320953"/>
            <a:ext cx="8225425" cy="496046"/>
          </a:xfrm>
        </p:spPr>
        <p:txBody>
          <a:bodyPr anchor="ctr">
            <a:noAutofit/>
          </a:bodyPr>
          <a:lstStyle>
            <a:lvl1pPr algn="l">
              <a:defRPr sz="2400">
                <a:solidFill>
                  <a:schemeClr val="tx2"/>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462964" y="5785645"/>
            <a:ext cx="3812283" cy="823333"/>
          </a:xfrm>
        </p:spPr>
        <p:txBody>
          <a:bodyPr anchor="t">
            <a:noAutofit/>
          </a:bodyPr>
          <a:lstStyle>
            <a:lvl1pPr marL="0" indent="0" algn="l">
              <a:spcBef>
                <a:spcPts val="200"/>
              </a:spcBef>
              <a:spcAft>
                <a:spcPts val="0"/>
              </a:spcAft>
              <a:buNone/>
              <a:defRPr sz="1400" b="0">
                <a:solidFill>
                  <a:srgbClr val="0054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1600" dirty="0" smtClean="0"/>
              <a:t>Name</a:t>
            </a:r>
          </a:p>
          <a:p>
            <a:r>
              <a:rPr lang="en-US" dirty="0" smtClean="0"/>
              <a:t>Title </a:t>
            </a:r>
          </a:p>
          <a:p>
            <a:r>
              <a:rPr lang="en-US" dirty="0" smtClean="0"/>
              <a:t>Date</a:t>
            </a:r>
            <a:endParaRPr lang="en-US" dirty="0"/>
          </a:p>
        </p:txBody>
      </p:sp>
      <p:sp>
        <p:nvSpPr>
          <p:cNvPr id="6" name="Freeform 5"/>
          <p:cNvSpPr/>
          <p:nvPr userDrawn="1"/>
        </p:nvSpPr>
        <p:spPr>
          <a:xfrm>
            <a:off x="8468" y="4780464"/>
            <a:ext cx="9144000"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Lst>
            <a:ahLst/>
            <a:cxnLst>
              <a:cxn ang="0">
                <a:pos x="connsiteX0" y="connsiteY0"/>
              </a:cxn>
              <a:cxn ang="0">
                <a:pos x="connsiteX1" y="connsiteY1"/>
              </a:cxn>
              <a:cxn ang="0">
                <a:pos x="connsiteX2" y="connsiteY2"/>
              </a:cxn>
            </a:cxnLst>
            <a:rect l="l" t="t" r="r" b="b"/>
            <a:pathLst>
              <a:path w="9752987" h="445029">
                <a:moveTo>
                  <a:pt x="0" y="0"/>
                </a:moveTo>
                <a:cubicBezTo>
                  <a:pt x="1593774" y="269301"/>
                  <a:pt x="-241495" y="446317"/>
                  <a:pt x="804670" y="445022"/>
                </a:cubicBezTo>
                <a:cubicBezTo>
                  <a:pt x="4886904" y="200055"/>
                  <a:pt x="5588346" y="-115360"/>
                  <a:pt x="9752987" y="57067"/>
                </a:cubicBezTo>
              </a:path>
            </a:pathLst>
          </a:custGeom>
          <a:ln>
            <a:gradFill flip="none" rotWithShape="1">
              <a:gsLst>
                <a:gs pos="0">
                  <a:schemeClr val="bg2">
                    <a:alpha val="83000"/>
                  </a:schemeClr>
                </a:gs>
                <a:gs pos="57000">
                  <a:schemeClr val="bg2"/>
                </a:gs>
                <a:gs pos="99000">
                  <a:schemeClr val="bg2">
                    <a:alpha val="50000"/>
                  </a:schemeClr>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0" name="Picture 9" descr="120411_SSN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4480" y="5814760"/>
            <a:ext cx="2174240" cy="781518"/>
          </a:xfrm>
          <a:prstGeom prst="rect">
            <a:avLst/>
          </a:prstGeom>
        </p:spPr>
      </p:pic>
      <p:sp>
        <p:nvSpPr>
          <p:cNvPr id="8" name="Slide Number Placeholder 4"/>
          <p:cNvSpPr txBox="1">
            <a:spLocks/>
          </p:cNvSpPr>
          <p:nvPr userDrawn="1"/>
        </p:nvSpPr>
        <p:spPr>
          <a:xfrm>
            <a:off x="0" y="6595528"/>
            <a:ext cx="3254477"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dirty="0" smtClean="0">
                <a:solidFill>
                  <a:srgbClr val="000000"/>
                </a:solidFill>
              </a:rPr>
              <a:t>© 2013 Silver Spring Networks. All rights reserved.</a:t>
            </a:r>
            <a:endParaRPr lang="en-US" sz="800" dirty="0">
              <a:solidFill>
                <a:srgbClr val="000000"/>
              </a:solidFill>
            </a:endParaRPr>
          </a:p>
        </p:txBody>
      </p:sp>
    </p:spTree>
    <p:extLst>
      <p:ext uri="{BB962C8B-B14F-4D97-AF65-F5344CB8AC3E}">
        <p14:creationId xmlns:p14="http://schemas.microsoft.com/office/powerpoint/2010/main" val="2167124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10" name="Text Placeholder 9"/>
          <p:cNvSpPr>
            <a:spLocks noGrp="1"/>
          </p:cNvSpPr>
          <p:nvPr>
            <p:ph type="body" sz="quarter" idx="10" hasCustomPrompt="1"/>
          </p:nvPr>
        </p:nvSpPr>
        <p:spPr>
          <a:xfrm>
            <a:off x="454024" y="599809"/>
            <a:ext cx="8234363" cy="360363"/>
          </a:xfrm>
        </p:spPr>
        <p:txBody>
          <a:bodyPr/>
          <a:lstStyle>
            <a:lvl1pPr marL="0" indent="0">
              <a:buNone/>
              <a:defRPr sz="2200" i="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sub title styles</a:t>
            </a:r>
            <a:endParaRPr lang="en-US" dirty="0"/>
          </a:p>
        </p:txBody>
      </p:sp>
    </p:spTree>
    <p:extLst>
      <p:ext uri="{BB962C8B-B14F-4D97-AF65-F5344CB8AC3E}">
        <p14:creationId xmlns:p14="http://schemas.microsoft.com/office/powerpoint/2010/main" val="27848160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5280" y="105634"/>
            <a:ext cx="8225423" cy="616665"/>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2965" y="1119188"/>
            <a:ext cx="4009144" cy="4868462"/>
          </a:xfrm>
        </p:spPr>
        <p:txBody>
          <a:bodyPr>
            <a:noAutofit/>
          </a:bodyPr>
          <a:lstStyle>
            <a:lvl1pPr>
              <a:spcAft>
                <a:spcPts val="0"/>
              </a:spcAft>
              <a:defRPr sz="1600"/>
            </a:lvl1pPr>
            <a:lvl2pPr>
              <a:defRPr sz="1400"/>
            </a:lvl2pPr>
            <a:lvl3pPr>
              <a:defRPr sz="1200"/>
            </a:lvl3pPr>
            <a:lvl4pPr>
              <a:defRPr sz="1100"/>
            </a:lvl4pPr>
            <a:lvl5pPr>
              <a:defRPr sz="9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9687" y="1119188"/>
            <a:ext cx="4009144" cy="4868462"/>
          </a:xfrm>
        </p:spPr>
        <p:txBody>
          <a:bodyPr>
            <a:noAutofit/>
          </a:bodyPr>
          <a:lstStyle>
            <a:lvl1pPr>
              <a:spcAft>
                <a:spcPts val="0"/>
              </a:spcAft>
              <a:defRPr sz="1600"/>
            </a:lvl1pPr>
            <a:lvl2pPr>
              <a:defRPr sz="1400"/>
            </a:lvl2pPr>
            <a:lvl3pPr>
              <a:defRPr sz="1200"/>
            </a:lvl3pPr>
            <a:lvl4pPr>
              <a:defRPr sz="1100"/>
            </a:lvl4pPr>
            <a:lvl5pPr>
              <a:defRPr sz="9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9"/>
          <p:cNvSpPr>
            <a:spLocks noGrp="1"/>
          </p:cNvSpPr>
          <p:nvPr>
            <p:ph type="body" sz="quarter" idx="10" hasCustomPrompt="1"/>
          </p:nvPr>
        </p:nvSpPr>
        <p:spPr>
          <a:xfrm>
            <a:off x="454024" y="599809"/>
            <a:ext cx="8234364" cy="360363"/>
          </a:xfrm>
        </p:spPr>
        <p:txBody>
          <a:bodyPr/>
          <a:lstStyle>
            <a:lvl1pPr marL="0" indent="0">
              <a:buNone/>
              <a:defRPr sz="2200" i="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sub title styles</a:t>
            </a:r>
            <a:endParaRPr lang="en-US" dirty="0"/>
          </a:p>
        </p:txBody>
      </p:sp>
    </p:spTree>
    <p:extLst>
      <p:ext uri="{BB962C8B-B14F-4D97-AF65-F5344CB8AC3E}">
        <p14:creationId xmlns:p14="http://schemas.microsoft.com/office/powerpoint/2010/main" val="316422842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9"/>
          <p:cNvSpPr>
            <a:spLocks noGrp="1"/>
          </p:cNvSpPr>
          <p:nvPr>
            <p:ph type="body" sz="quarter" idx="10" hasCustomPrompt="1"/>
          </p:nvPr>
        </p:nvSpPr>
        <p:spPr>
          <a:xfrm>
            <a:off x="454024" y="599809"/>
            <a:ext cx="8234363" cy="360363"/>
          </a:xfrm>
        </p:spPr>
        <p:txBody>
          <a:bodyPr/>
          <a:lstStyle>
            <a:lvl1pPr marL="0" indent="0">
              <a:buNone/>
              <a:defRPr sz="2200" i="1">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sub title styles</a:t>
            </a:r>
            <a:endParaRPr lang="en-US" dirty="0"/>
          </a:p>
        </p:txBody>
      </p:sp>
    </p:spTree>
    <p:extLst>
      <p:ext uri="{BB962C8B-B14F-4D97-AF65-F5344CB8AC3E}">
        <p14:creationId xmlns:p14="http://schemas.microsoft.com/office/powerpoint/2010/main" val="82756387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518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9" name="Picture 8" descr="RINGS.png"/>
          <p:cNvPicPr>
            <a:picLocks noChangeAspect="1"/>
          </p:cNvPicPr>
          <p:nvPr userDrawn="1"/>
        </p:nvPicPr>
        <p:blipFill rotWithShape="1">
          <a:blip r:embed="rId2">
            <a:duotone>
              <a:schemeClr val="accent1">
                <a:shade val="45000"/>
                <a:satMod val="135000"/>
              </a:schemeClr>
              <a:prstClr val="white"/>
            </a:duotone>
            <a:alphaModFix amt="12000"/>
            <a:extLst>
              <a:ext uri="{28A0092B-C50C-407E-A947-70E740481C1C}">
                <a14:useLocalDpi xmlns:a14="http://schemas.microsoft.com/office/drawing/2010/main" val="0"/>
              </a:ext>
            </a:extLst>
          </a:blip>
          <a:srcRect l="18318" t="24758" r="15408" b="9115"/>
          <a:stretch/>
        </p:blipFill>
        <p:spPr>
          <a:xfrm>
            <a:off x="0" y="7684"/>
            <a:ext cx="9144000" cy="6858000"/>
          </a:xfrm>
          <a:prstGeom prst="rect">
            <a:avLst/>
          </a:prstGeom>
        </p:spPr>
      </p:pic>
      <p:sp>
        <p:nvSpPr>
          <p:cNvPr id="3" name="Text Placeholder 2"/>
          <p:cNvSpPr>
            <a:spLocks noGrp="1"/>
          </p:cNvSpPr>
          <p:nvPr>
            <p:ph type="body" sz="quarter" idx="10" hasCustomPrompt="1"/>
          </p:nvPr>
        </p:nvSpPr>
        <p:spPr>
          <a:xfrm>
            <a:off x="685800" y="2811463"/>
            <a:ext cx="7315200" cy="581251"/>
          </a:xfrm>
        </p:spPr>
        <p:txBody>
          <a:bodyPr>
            <a:noAutofit/>
          </a:bodyPr>
          <a:lstStyle>
            <a:lvl1pPr marL="0" indent="0">
              <a:buNone/>
              <a:defRPr sz="3200" b="1"/>
            </a:lvl1pPr>
            <a:lvl2pPr marL="411480" indent="0">
              <a:buNone/>
              <a:defRPr/>
            </a:lvl2pPr>
            <a:lvl3pPr marL="914400" indent="0">
              <a:buNone/>
              <a:defRPr/>
            </a:lvl3pPr>
            <a:lvl4pPr marL="1371600" indent="0">
              <a:buNone/>
              <a:defRPr/>
            </a:lvl4pPr>
            <a:lvl5pPr marL="1828800" indent="0">
              <a:buNone/>
              <a:defRPr/>
            </a:lvl5pPr>
          </a:lstStyle>
          <a:p>
            <a:pPr lvl="0"/>
            <a:r>
              <a:rPr lang="en-US" dirty="0" smtClean="0"/>
              <a:t>Name</a:t>
            </a:r>
          </a:p>
          <a:p>
            <a:pPr lvl="0"/>
            <a:endParaRPr lang="en-US" dirty="0"/>
          </a:p>
        </p:txBody>
      </p:sp>
      <p:sp>
        <p:nvSpPr>
          <p:cNvPr id="13" name="Text Placeholder 2"/>
          <p:cNvSpPr>
            <a:spLocks noGrp="1"/>
          </p:cNvSpPr>
          <p:nvPr>
            <p:ph type="body" sz="quarter" idx="11" hasCustomPrompt="1"/>
          </p:nvPr>
        </p:nvSpPr>
        <p:spPr>
          <a:xfrm>
            <a:off x="685800" y="3408363"/>
            <a:ext cx="7315200" cy="581251"/>
          </a:xfrm>
        </p:spPr>
        <p:txBody>
          <a:bodyPr>
            <a:noAutofit/>
          </a:bodyPr>
          <a:lstStyle>
            <a:lvl1pPr marL="0" indent="0">
              <a:buNone/>
              <a:defRPr sz="2800" b="0"/>
            </a:lvl1pPr>
            <a:lvl2pPr marL="411480" indent="0">
              <a:buNone/>
              <a:defRPr/>
            </a:lvl2pPr>
            <a:lvl3pPr marL="914400" indent="0">
              <a:buNone/>
              <a:defRPr/>
            </a:lvl3pPr>
            <a:lvl4pPr marL="1371600" indent="0">
              <a:buNone/>
              <a:defRPr/>
            </a:lvl4pPr>
            <a:lvl5pPr marL="1828800" indent="0">
              <a:buNone/>
              <a:defRPr/>
            </a:lvl5pPr>
          </a:lstStyle>
          <a:p>
            <a:pPr lvl="0"/>
            <a:r>
              <a:rPr lang="en-US" dirty="0" smtClean="0"/>
              <a:t>Title</a:t>
            </a:r>
            <a:endParaRPr lang="en-US" dirty="0"/>
          </a:p>
        </p:txBody>
      </p:sp>
    </p:spTree>
    <p:extLst>
      <p:ext uri="{BB962C8B-B14F-4D97-AF65-F5344CB8AC3E}">
        <p14:creationId xmlns:p14="http://schemas.microsoft.com/office/powerpoint/2010/main" val="130918485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2338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Full Blank">
    <p:spTree>
      <p:nvGrpSpPr>
        <p:cNvPr id="1" name=""/>
        <p:cNvGrpSpPr/>
        <p:nvPr/>
      </p:nvGrpSpPr>
      <p:grpSpPr>
        <a:xfrm>
          <a:off x="0" y="0"/>
          <a:ext cx="0" cy="0"/>
          <a:chOff x="0" y="0"/>
          <a:chExt cx="0" cy="0"/>
        </a:xfrm>
      </p:grpSpPr>
      <p:sp>
        <p:nvSpPr>
          <p:cNvPr id="2" name="Rectangle 1"/>
          <p:cNvSpPr/>
          <p:nvPr userDrawn="1"/>
        </p:nvSpPr>
        <p:spPr>
          <a:xfrm>
            <a:off x="0" y="0"/>
            <a:ext cx="9144000" cy="685799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3984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 name="Group 7"/>
          <p:cNvGrpSpPr/>
          <p:nvPr/>
        </p:nvGrpSpPr>
        <p:grpSpPr>
          <a:xfrm>
            <a:off x="-3512" y="6114251"/>
            <a:ext cx="9153284" cy="759024"/>
            <a:chOff x="-3512" y="6114251"/>
            <a:chExt cx="9153284" cy="759024"/>
          </a:xfrm>
        </p:grpSpPr>
        <p:sp>
          <p:nvSpPr>
            <p:cNvPr id="13" name="Freeform 12"/>
            <p:cNvSpPr/>
            <p:nvPr/>
          </p:nvSpPr>
          <p:spPr>
            <a:xfrm>
              <a:off x="-3512" y="6115913"/>
              <a:ext cx="9147787" cy="757362"/>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93224 w 9769696"/>
                <a:gd name="connsiteY1" fmla="*/ 456146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90333"/>
                <a:gd name="connsiteX1" fmla="*/ 493224 w 9769696"/>
                <a:gd name="connsiteY1" fmla="*/ 456146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9696"/>
                <a:gd name="connsiteY0" fmla="*/ 0 h 690333"/>
                <a:gd name="connsiteX1" fmla="*/ 683857 w 9769696"/>
                <a:gd name="connsiteY1" fmla="*/ 449281 h 690333"/>
                <a:gd name="connsiteX2" fmla="*/ 9769521 w 9769696"/>
                <a:gd name="connsiteY2" fmla="*/ 71847 h 690333"/>
                <a:gd name="connsiteX3" fmla="*/ 9766530 w 9769696"/>
                <a:gd name="connsiteY3" fmla="*/ 689172 h 690333"/>
                <a:gd name="connsiteX4" fmla="*/ 0 w 9769696"/>
                <a:gd name="connsiteY4" fmla="*/ 690333 h 690333"/>
                <a:gd name="connsiteX5" fmla="*/ 19 w 9769696"/>
                <a:gd name="connsiteY5" fmla="*/ 0 h 690333"/>
                <a:gd name="connsiteX0" fmla="*/ 19 w 9766530"/>
                <a:gd name="connsiteY0" fmla="*/ 11988 h 702321"/>
                <a:gd name="connsiteX1" fmla="*/ 683857 w 9766530"/>
                <a:gd name="connsiteY1" fmla="*/ 461269 h 702321"/>
                <a:gd name="connsiteX2" fmla="*/ 9762189 w 9766530"/>
                <a:gd name="connsiteY2" fmla="*/ 70105 h 702321"/>
                <a:gd name="connsiteX3" fmla="*/ 9766530 w 9766530"/>
                <a:gd name="connsiteY3" fmla="*/ 701160 h 702321"/>
                <a:gd name="connsiteX4" fmla="*/ 0 w 9766530"/>
                <a:gd name="connsiteY4" fmla="*/ 702321 h 702321"/>
                <a:gd name="connsiteX5" fmla="*/ 19 w 9766530"/>
                <a:gd name="connsiteY5" fmla="*/ 11988 h 702321"/>
                <a:gd name="connsiteX0" fmla="*/ 19 w 9766530"/>
                <a:gd name="connsiteY0" fmla="*/ 0 h 690333"/>
                <a:gd name="connsiteX1" fmla="*/ 683857 w 9766530"/>
                <a:gd name="connsiteY1" fmla="*/ 449281 h 690333"/>
                <a:gd name="connsiteX2" fmla="*/ 9762189 w 9766530"/>
                <a:gd name="connsiteY2" fmla="*/ 58117 h 690333"/>
                <a:gd name="connsiteX3" fmla="*/ 9766530 w 9766530"/>
                <a:gd name="connsiteY3" fmla="*/ 689172 h 690333"/>
                <a:gd name="connsiteX4" fmla="*/ 0 w 9766530"/>
                <a:gd name="connsiteY4" fmla="*/ 690333 h 690333"/>
                <a:gd name="connsiteX5" fmla="*/ 19 w 9766530"/>
                <a:gd name="connsiteY5" fmla="*/ 0 h 690333"/>
                <a:gd name="connsiteX0" fmla="*/ 19 w 9766530"/>
                <a:gd name="connsiteY0" fmla="*/ 0 h 690333"/>
                <a:gd name="connsiteX1" fmla="*/ 683857 w 9766530"/>
                <a:gd name="connsiteY1" fmla="*/ 449281 h 690333"/>
                <a:gd name="connsiteX2" fmla="*/ 9762189 w 9766530"/>
                <a:gd name="connsiteY2" fmla="*/ 58117 h 690333"/>
                <a:gd name="connsiteX3" fmla="*/ 9766530 w 9766530"/>
                <a:gd name="connsiteY3" fmla="*/ 689172 h 690333"/>
                <a:gd name="connsiteX4" fmla="*/ 0 w 9766530"/>
                <a:gd name="connsiteY4" fmla="*/ 690333 h 690333"/>
                <a:gd name="connsiteX5" fmla="*/ 19 w 9766530"/>
                <a:gd name="connsiteY5" fmla="*/ 0 h 690333"/>
                <a:gd name="connsiteX0" fmla="*/ 19 w 9766530"/>
                <a:gd name="connsiteY0" fmla="*/ 0 h 742088"/>
                <a:gd name="connsiteX1" fmla="*/ 683857 w 9766530"/>
                <a:gd name="connsiteY1" fmla="*/ 449281 h 742088"/>
                <a:gd name="connsiteX2" fmla="*/ 9762189 w 9766530"/>
                <a:gd name="connsiteY2" fmla="*/ 58117 h 742088"/>
                <a:gd name="connsiteX3" fmla="*/ 9766530 w 9766530"/>
                <a:gd name="connsiteY3" fmla="*/ 742088 h 742088"/>
                <a:gd name="connsiteX4" fmla="*/ 0 w 9766530"/>
                <a:gd name="connsiteY4" fmla="*/ 690333 h 742088"/>
                <a:gd name="connsiteX5" fmla="*/ 19 w 9766530"/>
                <a:gd name="connsiteY5" fmla="*/ 0 h 742088"/>
                <a:gd name="connsiteX0" fmla="*/ 19 w 9766530"/>
                <a:gd name="connsiteY0" fmla="*/ 0 h 742088"/>
                <a:gd name="connsiteX1" fmla="*/ 683857 w 9766530"/>
                <a:gd name="connsiteY1" fmla="*/ 449281 h 742088"/>
                <a:gd name="connsiteX2" fmla="*/ 9762189 w 9766530"/>
                <a:gd name="connsiteY2" fmla="*/ 58117 h 742088"/>
                <a:gd name="connsiteX3" fmla="*/ 9766530 w 9766530"/>
                <a:gd name="connsiteY3" fmla="*/ 742088 h 742088"/>
                <a:gd name="connsiteX4" fmla="*/ 0 w 9766530"/>
                <a:gd name="connsiteY4" fmla="*/ 690333 h 742088"/>
                <a:gd name="connsiteX5" fmla="*/ 19 w 9766530"/>
                <a:gd name="connsiteY5" fmla="*/ 0 h 742088"/>
                <a:gd name="connsiteX0" fmla="*/ 11322 w 9777833"/>
                <a:gd name="connsiteY0" fmla="*/ 0 h 743250"/>
                <a:gd name="connsiteX1" fmla="*/ 695160 w 9777833"/>
                <a:gd name="connsiteY1" fmla="*/ 449281 h 743250"/>
                <a:gd name="connsiteX2" fmla="*/ 9773492 w 9777833"/>
                <a:gd name="connsiteY2" fmla="*/ 58117 h 743250"/>
                <a:gd name="connsiteX3" fmla="*/ 9777833 w 9777833"/>
                <a:gd name="connsiteY3" fmla="*/ 742088 h 743250"/>
                <a:gd name="connsiteX4" fmla="*/ 0 w 9777833"/>
                <a:gd name="connsiteY4" fmla="*/ 743250 h 743250"/>
                <a:gd name="connsiteX5" fmla="*/ 11322 w 9777833"/>
                <a:gd name="connsiteY5" fmla="*/ 0 h 743250"/>
                <a:gd name="connsiteX0" fmla="*/ 11322 w 9777833"/>
                <a:gd name="connsiteY0" fmla="*/ 0 h 742088"/>
                <a:gd name="connsiteX1" fmla="*/ 695160 w 9777833"/>
                <a:gd name="connsiteY1" fmla="*/ 449281 h 742088"/>
                <a:gd name="connsiteX2" fmla="*/ 9773492 w 9777833"/>
                <a:gd name="connsiteY2" fmla="*/ 58117 h 742088"/>
                <a:gd name="connsiteX3" fmla="*/ 9777833 w 9777833"/>
                <a:gd name="connsiteY3" fmla="*/ 742088 h 742088"/>
                <a:gd name="connsiteX4" fmla="*/ 0 w 9777833"/>
                <a:gd name="connsiteY4" fmla="*/ 722084 h 742088"/>
                <a:gd name="connsiteX5" fmla="*/ 11322 w 9777833"/>
                <a:gd name="connsiteY5" fmla="*/ 0 h 742088"/>
                <a:gd name="connsiteX0" fmla="*/ 0 w 9766511"/>
                <a:gd name="connsiteY0" fmla="*/ 0 h 742088"/>
                <a:gd name="connsiteX1" fmla="*/ 683838 w 9766511"/>
                <a:gd name="connsiteY1" fmla="*/ 449281 h 742088"/>
                <a:gd name="connsiteX2" fmla="*/ 9762170 w 9766511"/>
                <a:gd name="connsiteY2" fmla="*/ 58117 h 742088"/>
                <a:gd name="connsiteX3" fmla="*/ 9766511 w 9766511"/>
                <a:gd name="connsiteY3" fmla="*/ 742088 h 742088"/>
                <a:gd name="connsiteX4" fmla="*/ 22589 w 9766511"/>
                <a:gd name="connsiteY4" fmla="*/ 722084 h 742088"/>
                <a:gd name="connsiteX5" fmla="*/ 0 w 9766511"/>
                <a:gd name="connsiteY5" fmla="*/ 0 h 742088"/>
                <a:gd name="connsiteX0" fmla="*/ 0 w 9766511"/>
                <a:gd name="connsiteY0" fmla="*/ 0 h 742088"/>
                <a:gd name="connsiteX1" fmla="*/ 683838 w 9766511"/>
                <a:gd name="connsiteY1" fmla="*/ 449281 h 742088"/>
                <a:gd name="connsiteX2" fmla="*/ 9762170 w 9766511"/>
                <a:gd name="connsiteY2" fmla="*/ 58117 h 742088"/>
                <a:gd name="connsiteX3" fmla="*/ 9766511 w 9766511"/>
                <a:gd name="connsiteY3" fmla="*/ 742088 h 742088"/>
                <a:gd name="connsiteX4" fmla="*/ 22589 w 9766511"/>
                <a:gd name="connsiteY4" fmla="*/ 722084 h 742088"/>
                <a:gd name="connsiteX5" fmla="*/ 0 w 9766511"/>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8 w 9766529"/>
                <a:gd name="connsiteY0" fmla="*/ 0 h 742088"/>
                <a:gd name="connsiteX1" fmla="*/ 683856 w 9766529"/>
                <a:gd name="connsiteY1" fmla="*/ 449281 h 742088"/>
                <a:gd name="connsiteX2" fmla="*/ 9762188 w 9766529"/>
                <a:gd name="connsiteY2" fmla="*/ 58117 h 742088"/>
                <a:gd name="connsiteX3" fmla="*/ 9766529 w 9766529"/>
                <a:gd name="connsiteY3" fmla="*/ 742088 h 742088"/>
                <a:gd name="connsiteX4" fmla="*/ 0 w 9766529"/>
                <a:gd name="connsiteY4" fmla="*/ 736195 h 742088"/>
                <a:gd name="connsiteX5" fmla="*/ 18 w 9766529"/>
                <a:gd name="connsiteY5" fmla="*/ 0 h 742088"/>
                <a:gd name="connsiteX0" fmla="*/ 1472568 w 11239079"/>
                <a:gd name="connsiteY0" fmla="*/ 0 h 742088"/>
                <a:gd name="connsiteX1" fmla="*/ 2156406 w 11239079"/>
                <a:gd name="connsiteY1" fmla="*/ 449281 h 742088"/>
                <a:gd name="connsiteX2" fmla="*/ 11234738 w 11239079"/>
                <a:gd name="connsiteY2" fmla="*/ 58117 h 742088"/>
                <a:gd name="connsiteX3" fmla="*/ 11239079 w 11239079"/>
                <a:gd name="connsiteY3" fmla="*/ 742088 h 742088"/>
                <a:gd name="connsiteX4" fmla="*/ 1472550 w 11239079"/>
                <a:gd name="connsiteY4" fmla="*/ 736195 h 742088"/>
                <a:gd name="connsiteX5" fmla="*/ 1472568 w 11239079"/>
                <a:gd name="connsiteY5" fmla="*/ 0 h 742088"/>
                <a:gd name="connsiteX0" fmla="*/ 751543 w 10518054"/>
                <a:gd name="connsiteY0" fmla="*/ 0 h 742088"/>
                <a:gd name="connsiteX1" fmla="*/ 1435381 w 10518054"/>
                <a:gd name="connsiteY1" fmla="*/ 449281 h 742088"/>
                <a:gd name="connsiteX2" fmla="*/ 10513713 w 10518054"/>
                <a:gd name="connsiteY2" fmla="*/ 58117 h 742088"/>
                <a:gd name="connsiteX3" fmla="*/ 10518054 w 10518054"/>
                <a:gd name="connsiteY3" fmla="*/ 742088 h 742088"/>
                <a:gd name="connsiteX4" fmla="*/ 751525 w 10518054"/>
                <a:gd name="connsiteY4" fmla="*/ 736195 h 742088"/>
                <a:gd name="connsiteX5" fmla="*/ 751543 w 10518054"/>
                <a:gd name="connsiteY5" fmla="*/ 0 h 742088"/>
                <a:gd name="connsiteX0" fmla="*/ 50659 w 9817170"/>
                <a:gd name="connsiteY0" fmla="*/ 0 h 742088"/>
                <a:gd name="connsiteX1" fmla="*/ 734497 w 9817170"/>
                <a:gd name="connsiteY1" fmla="*/ 449281 h 742088"/>
                <a:gd name="connsiteX2" fmla="*/ 9812829 w 9817170"/>
                <a:gd name="connsiteY2" fmla="*/ 58117 h 742088"/>
                <a:gd name="connsiteX3" fmla="*/ 9817170 w 9817170"/>
                <a:gd name="connsiteY3" fmla="*/ 742088 h 742088"/>
                <a:gd name="connsiteX4" fmla="*/ 50641 w 9817170"/>
                <a:gd name="connsiteY4" fmla="*/ 736195 h 742088"/>
                <a:gd name="connsiteX5" fmla="*/ 50659 w 9817170"/>
                <a:gd name="connsiteY5" fmla="*/ 0 h 742088"/>
                <a:gd name="connsiteX0" fmla="*/ 50659 w 9817170"/>
                <a:gd name="connsiteY0" fmla="*/ 0 h 742088"/>
                <a:gd name="connsiteX1" fmla="*/ 734497 w 9817170"/>
                <a:gd name="connsiteY1" fmla="*/ 449281 h 742088"/>
                <a:gd name="connsiteX2" fmla="*/ 9812829 w 9817170"/>
                <a:gd name="connsiteY2" fmla="*/ 58117 h 742088"/>
                <a:gd name="connsiteX3" fmla="*/ 9817170 w 9817170"/>
                <a:gd name="connsiteY3" fmla="*/ 742088 h 742088"/>
                <a:gd name="connsiteX4" fmla="*/ 50641 w 9817170"/>
                <a:gd name="connsiteY4" fmla="*/ 736195 h 742088"/>
                <a:gd name="connsiteX5" fmla="*/ 50659 w 9817170"/>
                <a:gd name="connsiteY5" fmla="*/ 0 h 742088"/>
                <a:gd name="connsiteX0" fmla="*/ 3770 w 9770281"/>
                <a:gd name="connsiteY0" fmla="*/ 0 h 742088"/>
                <a:gd name="connsiteX1" fmla="*/ 687608 w 9770281"/>
                <a:gd name="connsiteY1" fmla="*/ 449281 h 742088"/>
                <a:gd name="connsiteX2" fmla="*/ 9765940 w 9770281"/>
                <a:gd name="connsiteY2" fmla="*/ 58117 h 742088"/>
                <a:gd name="connsiteX3" fmla="*/ 9770281 w 9770281"/>
                <a:gd name="connsiteY3" fmla="*/ 742088 h 742088"/>
                <a:gd name="connsiteX4" fmla="*/ 3752 w 9770281"/>
                <a:gd name="connsiteY4" fmla="*/ 736195 h 742088"/>
                <a:gd name="connsiteX5" fmla="*/ 3770 w 9770281"/>
                <a:gd name="connsiteY5" fmla="*/ 0 h 742088"/>
                <a:gd name="connsiteX0" fmla="*/ 248 w 9766759"/>
                <a:gd name="connsiteY0" fmla="*/ 0 h 742088"/>
                <a:gd name="connsiteX1" fmla="*/ 684086 w 9766759"/>
                <a:gd name="connsiteY1" fmla="*/ 449281 h 742088"/>
                <a:gd name="connsiteX2" fmla="*/ 9762418 w 9766759"/>
                <a:gd name="connsiteY2" fmla="*/ 58117 h 742088"/>
                <a:gd name="connsiteX3" fmla="*/ 9766759 w 9766759"/>
                <a:gd name="connsiteY3" fmla="*/ 742088 h 742088"/>
                <a:gd name="connsiteX4" fmla="*/ 203693 w 9766759"/>
                <a:gd name="connsiteY4" fmla="*/ 736195 h 742088"/>
                <a:gd name="connsiteX5" fmla="*/ 248 w 9766759"/>
                <a:gd name="connsiteY5" fmla="*/ 0 h 742088"/>
                <a:gd name="connsiteX0" fmla="*/ 2476 w 9768987"/>
                <a:gd name="connsiteY0" fmla="*/ 0 h 757362"/>
                <a:gd name="connsiteX1" fmla="*/ 686314 w 9768987"/>
                <a:gd name="connsiteY1" fmla="*/ 449281 h 757362"/>
                <a:gd name="connsiteX2" fmla="*/ 9764646 w 9768987"/>
                <a:gd name="connsiteY2" fmla="*/ 58117 h 757362"/>
                <a:gd name="connsiteX3" fmla="*/ 9768987 w 9768987"/>
                <a:gd name="connsiteY3" fmla="*/ 742088 h 757362"/>
                <a:gd name="connsiteX4" fmla="*/ 9993 w 9768987"/>
                <a:gd name="connsiteY4" fmla="*/ 757362 h 757362"/>
                <a:gd name="connsiteX5" fmla="*/ 2476 w 9768987"/>
                <a:gd name="connsiteY5" fmla="*/ 0 h 757362"/>
                <a:gd name="connsiteX0" fmla="*/ 2476 w 9768987"/>
                <a:gd name="connsiteY0" fmla="*/ 0 h 757362"/>
                <a:gd name="connsiteX1" fmla="*/ 686314 w 9768987"/>
                <a:gd name="connsiteY1" fmla="*/ 449281 h 757362"/>
                <a:gd name="connsiteX2" fmla="*/ 9764646 w 9768987"/>
                <a:gd name="connsiteY2" fmla="*/ 58117 h 757362"/>
                <a:gd name="connsiteX3" fmla="*/ 9768987 w 9768987"/>
                <a:gd name="connsiteY3" fmla="*/ 742088 h 757362"/>
                <a:gd name="connsiteX4" fmla="*/ 9993 w 9768987"/>
                <a:gd name="connsiteY4" fmla="*/ 757362 h 757362"/>
                <a:gd name="connsiteX5" fmla="*/ 2476 w 9768987"/>
                <a:gd name="connsiteY5" fmla="*/ 0 h 757362"/>
                <a:gd name="connsiteX0" fmla="*/ 3770 w 9770281"/>
                <a:gd name="connsiteY0" fmla="*/ 0 h 757362"/>
                <a:gd name="connsiteX1" fmla="*/ 687608 w 9770281"/>
                <a:gd name="connsiteY1" fmla="*/ 449281 h 757362"/>
                <a:gd name="connsiteX2" fmla="*/ 9765940 w 9770281"/>
                <a:gd name="connsiteY2" fmla="*/ 58117 h 757362"/>
                <a:gd name="connsiteX3" fmla="*/ 9770281 w 9770281"/>
                <a:gd name="connsiteY3" fmla="*/ 742088 h 757362"/>
                <a:gd name="connsiteX4" fmla="*/ 3751 w 9770281"/>
                <a:gd name="connsiteY4" fmla="*/ 757362 h 757362"/>
                <a:gd name="connsiteX5" fmla="*/ 3770 w 9770281"/>
                <a:gd name="connsiteY5" fmla="*/ 0 h 757362"/>
                <a:gd name="connsiteX0" fmla="*/ 3770 w 9777817"/>
                <a:gd name="connsiteY0" fmla="*/ 0 h 757362"/>
                <a:gd name="connsiteX1" fmla="*/ 687608 w 9777817"/>
                <a:gd name="connsiteY1" fmla="*/ 449281 h 757362"/>
                <a:gd name="connsiteX2" fmla="*/ 9765940 w 9777817"/>
                <a:gd name="connsiteY2" fmla="*/ 58117 h 757362"/>
                <a:gd name="connsiteX3" fmla="*/ 9777817 w 9777817"/>
                <a:gd name="connsiteY3" fmla="*/ 749143 h 757362"/>
                <a:gd name="connsiteX4" fmla="*/ 3751 w 9777817"/>
                <a:gd name="connsiteY4" fmla="*/ 757362 h 757362"/>
                <a:gd name="connsiteX5" fmla="*/ 3770 w 9777817"/>
                <a:gd name="connsiteY5" fmla="*/ 0 h 757362"/>
                <a:gd name="connsiteX0" fmla="*/ 3770 w 9770281"/>
                <a:gd name="connsiteY0" fmla="*/ 0 h 757362"/>
                <a:gd name="connsiteX1" fmla="*/ 687608 w 9770281"/>
                <a:gd name="connsiteY1" fmla="*/ 449281 h 757362"/>
                <a:gd name="connsiteX2" fmla="*/ 9765940 w 9770281"/>
                <a:gd name="connsiteY2" fmla="*/ 58117 h 757362"/>
                <a:gd name="connsiteX3" fmla="*/ 9770281 w 9770281"/>
                <a:gd name="connsiteY3" fmla="*/ 749143 h 757362"/>
                <a:gd name="connsiteX4" fmla="*/ 3751 w 9770281"/>
                <a:gd name="connsiteY4" fmla="*/ 757362 h 757362"/>
                <a:gd name="connsiteX5" fmla="*/ 3770 w 9770281"/>
                <a:gd name="connsiteY5" fmla="*/ 0 h 757362"/>
                <a:gd name="connsiteX0" fmla="*/ 3770 w 9766110"/>
                <a:gd name="connsiteY0" fmla="*/ 0 h 757362"/>
                <a:gd name="connsiteX1" fmla="*/ 687608 w 9766110"/>
                <a:gd name="connsiteY1" fmla="*/ 449281 h 757362"/>
                <a:gd name="connsiteX2" fmla="*/ 9765940 w 9766110"/>
                <a:gd name="connsiteY2" fmla="*/ 58117 h 757362"/>
                <a:gd name="connsiteX3" fmla="*/ 9762746 w 9766110"/>
                <a:gd name="connsiteY3" fmla="*/ 713866 h 757362"/>
                <a:gd name="connsiteX4" fmla="*/ 3751 w 9766110"/>
                <a:gd name="connsiteY4" fmla="*/ 757362 h 757362"/>
                <a:gd name="connsiteX5" fmla="*/ 3770 w 9766110"/>
                <a:gd name="connsiteY5" fmla="*/ 0 h 757362"/>
                <a:gd name="connsiteX0" fmla="*/ 3770 w 9766110"/>
                <a:gd name="connsiteY0" fmla="*/ 0 h 757362"/>
                <a:gd name="connsiteX1" fmla="*/ 687608 w 9766110"/>
                <a:gd name="connsiteY1" fmla="*/ 449281 h 757362"/>
                <a:gd name="connsiteX2" fmla="*/ 9765940 w 9766110"/>
                <a:gd name="connsiteY2" fmla="*/ 58117 h 757362"/>
                <a:gd name="connsiteX3" fmla="*/ 9762746 w 9766110"/>
                <a:gd name="connsiteY3" fmla="*/ 749144 h 757362"/>
                <a:gd name="connsiteX4" fmla="*/ 3751 w 9766110"/>
                <a:gd name="connsiteY4" fmla="*/ 757362 h 757362"/>
                <a:gd name="connsiteX5" fmla="*/ 3770 w 9766110"/>
                <a:gd name="connsiteY5" fmla="*/ 0 h 757362"/>
                <a:gd name="connsiteX0" fmla="*/ 3770 w 9770281"/>
                <a:gd name="connsiteY0" fmla="*/ 0 h 763255"/>
                <a:gd name="connsiteX1" fmla="*/ 687608 w 9770281"/>
                <a:gd name="connsiteY1" fmla="*/ 449281 h 763255"/>
                <a:gd name="connsiteX2" fmla="*/ 9765940 w 9770281"/>
                <a:gd name="connsiteY2" fmla="*/ 58117 h 763255"/>
                <a:gd name="connsiteX3" fmla="*/ 9770281 w 9770281"/>
                <a:gd name="connsiteY3" fmla="*/ 763255 h 763255"/>
                <a:gd name="connsiteX4" fmla="*/ 3751 w 9770281"/>
                <a:gd name="connsiteY4" fmla="*/ 757362 h 763255"/>
                <a:gd name="connsiteX5" fmla="*/ 3770 w 9770281"/>
                <a:gd name="connsiteY5" fmla="*/ 0 h 763255"/>
                <a:gd name="connsiteX0" fmla="*/ 3770 w 9777817"/>
                <a:gd name="connsiteY0" fmla="*/ 0 h 757362"/>
                <a:gd name="connsiteX1" fmla="*/ 687608 w 9777817"/>
                <a:gd name="connsiteY1" fmla="*/ 449281 h 757362"/>
                <a:gd name="connsiteX2" fmla="*/ 9765940 w 9777817"/>
                <a:gd name="connsiteY2" fmla="*/ 58117 h 757362"/>
                <a:gd name="connsiteX3" fmla="*/ 9777817 w 9777817"/>
                <a:gd name="connsiteY3" fmla="*/ 756199 h 757362"/>
                <a:gd name="connsiteX4" fmla="*/ 3751 w 9777817"/>
                <a:gd name="connsiteY4" fmla="*/ 757362 h 757362"/>
                <a:gd name="connsiteX5" fmla="*/ 3770 w 9777817"/>
                <a:gd name="connsiteY5" fmla="*/ 0 h 757362"/>
                <a:gd name="connsiteX0" fmla="*/ 3770 w 9777817"/>
                <a:gd name="connsiteY0" fmla="*/ 0 h 757362"/>
                <a:gd name="connsiteX1" fmla="*/ 687608 w 9777817"/>
                <a:gd name="connsiteY1" fmla="*/ 449281 h 757362"/>
                <a:gd name="connsiteX2" fmla="*/ 9765940 w 9777817"/>
                <a:gd name="connsiteY2" fmla="*/ 58117 h 757362"/>
                <a:gd name="connsiteX3" fmla="*/ 9777817 w 9777817"/>
                <a:gd name="connsiteY3" fmla="*/ 756199 h 757362"/>
                <a:gd name="connsiteX4" fmla="*/ 3751 w 9777817"/>
                <a:gd name="connsiteY4" fmla="*/ 757362 h 757362"/>
                <a:gd name="connsiteX5" fmla="*/ 3770 w 9777817"/>
                <a:gd name="connsiteY5" fmla="*/ 0 h 757362"/>
                <a:gd name="connsiteX0" fmla="*/ 3770 w 9770282"/>
                <a:gd name="connsiteY0" fmla="*/ 0 h 757362"/>
                <a:gd name="connsiteX1" fmla="*/ 687608 w 9770282"/>
                <a:gd name="connsiteY1" fmla="*/ 449281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 name="connsiteX0" fmla="*/ 3770 w 9770282"/>
                <a:gd name="connsiteY0" fmla="*/ 0 h 757362"/>
                <a:gd name="connsiteX1" fmla="*/ 808179 w 9770282"/>
                <a:gd name="connsiteY1" fmla="*/ 443636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8862 h 766224"/>
                <a:gd name="connsiteX1" fmla="*/ 808179 w 9770282"/>
                <a:gd name="connsiteY1" fmla="*/ 452498 h 766224"/>
                <a:gd name="connsiteX2" fmla="*/ 9765940 w 9770282"/>
                <a:gd name="connsiteY2" fmla="*/ 66979 h 766224"/>
                <a:gd name="connsiteX3" fmla="*/ 9770282 w 9770282"/>
                <a:gd name="connsiteY3" fmla="*/ 765061 h 766224"/>
                <a:gd name="connsiteX4" fmla="*/ 3751 w 9770282"/>
                <a:gd name="connsiteY4" fmla="*/ 766224 h 766224"/>
                <a:gd name="connsiteX5" fmla="*/ 3770 w 9770282"/>
                <a:gd name="connsiteY5" fmla="*/ 8862 h 766224"/>
                <a:gd name="connsiteX0" fmla="*/ 3770 w 9770282"/>
                <a:gd name="connsiteY0" fmla="*/ 13029 h 770391"/>
                <a:gd name="connsiteX1" fmla="*/ 808179 w 9770282"/>
                <a:gd name="connsiteY1" fmla="*/ 456665 h 770391"/>
                <a:gd name="connsiteX2" fmla="*/ 9765940 w 9770282"/>
                <a:gd name="connsiteY2" fmla="*/ 71146 h 770391"/>
                <a:gd name="connsiteX3" fmla="*/ 9770282 w 9770282"/>
                <a:gd name="connsiteY3" fmla="*/ 769228 h 770391"/>
                <a:gd name="connsiteX4" fmla="*/ 3751 w 9770282"/>
                <a:gd name="connsiteY4" fmla="*/ 770391 h 770391"/>
                <a:gd name="connsiteX5" fmla="*/ 3770 w 9770282"/>
                <a:gd name="connsiteY5" fmla="*/ 13029 h 770391"/>
                <a:gd name="connsiteX0" fmla="*/ 3770 w 9770282"/>
                <a:gd name="connsiteY0" fmla="*/ 16278 h 773640"/>
                <a:gd name="connsiteX1" fmla="*/ 808179 w 9770282"/>
                <a:gd name="connsiteY1" fmla="*/ 459914 h 773640"/>
                <a:gd name="connsiteX2" fmla="*/ 9765940 w 9770282"/>
                <a:gd name="connsiteY2" fmla="*/ 74395 h 773640"/>
                <a:gd name="connsiteX3" fmla="*/ 9770282 w 9770282"/>
                <a:gd name="connsiteY3" fmla="*/ 772477 h 773640"/>
                <a:gd name="connsiteX4" fmla="*/ 3751 w 9770282"/>
                <a:gd name="connsiteY4" fmla="*/ 773640 h 773640"/>
                <a:gd name="connsiteX5" fmla="*/ 3770 w 9770282"/>
                <a:gd name="connsiteY5" fmla="*/ 16278 h 773640"/>
                <a:gd name="connsiteX0" fmla="*/ 3770 w 9770282"/>
                <a:gd name="connsiteY0" fmla="*/ 0 h 757362"/>
                <a:gd name="connsiteX1" fmla="*/ 808179 w 9770282"/>
                <a:gd name="connsiteY1" fmla="*/ 443636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 name="connsiteX0" fmla="*/ 3770 w 9770282"/>
                <a:gd name="connsiteY0" fmla="*/ 0 h 757362"/>
                <a:gd name="connsiteX1" fmla="*/ 808179 w 9770282"/>
                <a:gd name="connsiteY1" fmla="*/ 443636 h 757362"/>
                <a:gd name="connsiteX2" fmla="*/ 9765940 w 9770282"/>
                <a:gd name="connsiteY2" fmla="*/ 58117 h 757362"/>
                <a:gd name="connsiteX3" fmla="*/ 9770282 w 9770282"/>
                <a:gd name="connsiteY3" fmla="*/ 756199 h 757362"/>
                <a:gd name="connsiteX4" fmla="*/ 3751 w 9770282"/>
                <a:gd name="connsiteY4" fmla="*/ 757362 h 757362"/>
                <a:gd name="connsiteX5" fmla="*/ 3770 w 9770282"/>
                <a:gd name="connsiteY5" fmla="*/ 0 h 75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282" h="757362">
                  <a:moveTo>
                    <a:pt x="3770" y="0"/>
                  </a:moveTo>
                  <a:cubicBezTo>
                    <a:pt x="1591744" y="256850"/>
                    <a:pt x="-233580" y="448274"/>
                    <a:pt x="808179" y="443636"/>
                  </a:cubicBezTo>
                  <a:cubicBezTo>
                    <a:pt x="5190791" y="181560"/>
                    <a:pt x="5654679" y="-126886"/>
                    <a:pt x="9765940" y="58117"/>
                  </a:cubicBezTo>
                  <a:cubicBezTo>
                    <a:pt x="9767142" y="187803"/>
                    <a:pt x="9769080" y="742930"/>
                    <a:pt x="9770282" y="756199"/>
                  </a:cubicBezTo>
                  <a:lnTo>
                    <a:pt x="3751" y="757362"/>
                  </a:lnTo>
                  <a:cubicBezTo>
                    <a:pt x="3760" y="643264"/>
                    <a:pt x="-4706" y="5486"/>
                    <a:pt x="3770" y="0"/>
                  </a:cubicBezTo>
                  <a:close/>
                </a:path>
              </a:pathLst>
            </a:custGeom>
            <a:gradFill flip="none" rotWithShape="1">
              <a:gsLst>
                <a:gs pos="0">
                  <a:schemeClr val="bg1"/>
                </a:gs>
                <a:gs pos="82000">
                  <a:srgbClr val="FFFFFF"/>
                </a:gs>
                <a:gs pos="36000">
                  <a:schemeClr val="bg2"/>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14" name="Freeform 13"/>
            <p:cNvSpPr/>
            <p:nvPr/>
          </p:nvSpPr>
          <p:spPr>
            <a:xfrm>
              <a:off x="0" y="6114251"/>
              <a:ext cx="9149772"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 name="connsiteX0" fmla="*/ 0 w 9759143"/>
                <a:gd name="connsiteY0" fmla="*/ 0 h 445029"/>
                <a:gd name="connsiteX1" fmla="*/ 804670 w 9759143"/>
                <a:gd name="connsiteY1" fmla="*/ 445022 h 445029"/>
                <a:gd name="connsiteX2" fmla="*/ 9759143 w 9759143"/>
                <a:gd name="connsiteY2" fmla="*/ 57067 h 445029"/>
                <a:gd name="connsiteX0" fmla="*/ 0 w 9759143"/>
                <a:gd name="connsiteY0" fmla="*/ 0 h 445029"/>
                <a:gd name="connsiteX1" fmla="*/ 810690 w 9759143"/>
                <a:gd name="connsiteY1" fmla="*/ 445022 h 445029"/>
                <a:gd name="connsiteX2" fmla="*/ 9759143 w 9759143"/>
                <a:gd name="connsiteY2" fmla="*/ 57067 h 445029"/>
              </a:gdLst>
              <a:ahLst/>
              <a:cxnLst>
                <a:cxn ang="0">
                  <a:pos x="connsiteX0" y="connsiteY0"/>
                </a:cxn>
                <a:cxn ang="0">
                  <a:pos x="connsiteX1" y="connsiteY1"/>
                </a:cxn>
                <a:cxn ang="0">
                  <a:pos x="connsiteX2" y="connsiteY2"/>
                </a:cxn>
              </a:cxnLst>
              <a:rect l="l" t="t" r="r" b="b"/>
              <a:pathLst>
                <a:path w="9759143" h="445029">
                  <a:moveTo>
                    <a:pt x="0" y="0"/>
                  </a:moveTo>
                  <a:cubicBezTo>
                    <a:pt x="1593774" y="269301"/>
                    <a:pt x="-235475" y="446317"/>
                    <a:pt x="810690" y="445022"/>
                  </a:cubicBezTo>
                  <a:cubicBezTo>
                    <a:pt x="4892924" y="200055"/>
                    <a:pt x="5594502" y="-115360"/>
                    <a:pt x="9759143" y="57067"/>
                  </a:cubicBezTo>
                </a:path>
              </a:pathLst>
            </a:custGeom>
            <a:ln>
              <a:gradFill flip="none" rotWithShape="1">
                <a:gsLst>
                  <a:gs pos="0">
                    <a:schemeClr val="bg2">
                      <a:alpha val="83000"/>
                    </a:schemeClr>
                  </a:gs>
                  <a:gs pos="57000">
                    <a:schemeClr val="bg2"/>
                  </a:gs>
                  <a:gs pos="99000">
                    <a:schemeClr val="bg2"/>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5" name="Picture 14" descr="120411_SSN_logo.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23478" y="6284893"/>
              <a:ext cx="1424598" cy="512064"/>
            </a:xfrm>
            <a:prstGeom prst="rect">
              <a:avLst/>
            </a:prstGeom>
          </p:spPr>
        </p:pic>
      </p:grpSp>
      <p:sp>
        <p:nvSpPr>
          <p:cNvPr id="2" name="Title Placeholder 1"/>
          <p:cNvSpPr>
            <a:spLocks noGrp="1"/>
          </p:cNvSpPr>
          <p:nvPr>
            <p:ph type="title"/>
          </p:nvPr>
        </p:nvSpPr>
        <p:spPr>
          <a:xfrm>
            <a:off x="454024" y="105636"/>
            <a:ext cx="8234363" cy="616663"/>
          </a:xfrm>
          <a:prstGeom prst="rect">
            <a:avLst/>
          </a:prstGeom>
        </p:spPr>
        <p:txBody>
          <a:bodyPr vert="horz" lIns="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4024" y="1119188"/>
            <a:ext cx="8234363" cy="4824412"/>
          </a:xfrm>
          <a:prstGeom prst="rect">
            <a:avLst/>
          </a:prstGeom>
        </p:spPr>
        <p:txBody>
          <a:bodyPr vert="horz" lIns="0" tIns="45720" rIns="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txBox="1">
            <a:spLocks/>
          </p:cNvSpPr>
          <p:nvPr/>
        </p:nvSpPr>
        <p:spPr>
          <a:xfrm>
            <a:off x="0" y="6595528"/>
            <a:ext cx="3254477"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dirty="0" smtClean="0"/>
              <a:t>© 2014 Silver Spring Networks. All rights reserved.</a:t>
            </a:r>
            <a:endParaRPr lang="en-US" sz="800" dirty="0"/>
          </a:p>
        </p:txBody>
      </p:sp>
      <p:sp>
        <p:nvSpPr>
          <p:cNvPr id="11" name="Slide Number Placeholder 10"/>
          <p:cNvSpPr txBox="1">
            <a:spLocks/>
          </p:cNvSpPr>
          <p:nvPr/>
        </p:nvSpPr>
        <p:spPr>
          <a:xfrm>
            <a:off x="36576" y="6446520"/>
            <a:ext cx="347132"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8C4D3F-8DB9-4A4F-9CDD-0BEC08BBCC67}" type="slidenum">
              <a:rPr lang="en-US" smtClean="0">
                <a:solidFill>
                  <a:srgbClr val="FFFFFF"/>
                </a:solidFill>
              </a:rPr>
              <a:t>‹#›</a:t>
            </a:fld>
            <a:endParaRPr lang="en-US" dirty="0">
              <a:solidFill>
                <a:srgbClr val="FFFFFF"/>
              </a:solidFill>
            </a:endParaRPr>
          </a:p>
        </p:txBody>
      </p:sp>
      <p:sp>
        <p:nvSpPr>
          <p:cNvPr id="10" name="Slide Number Placeholder 4"/>
          <p:cNvSpPr txBox="1">
            <a:spLocks/>
          </p:cNvSpPr>
          <p:nvPr userDrawn="1"/>
        </p:nvSpPr>
        <p:spPr>
          <a:xfrm>
            <a:off x="2944762" y="6595528"/>
            <a:ext cx="3254477" cy="313267"/>
          </a:xfrm>
          <a:prstGeom prst="rect">
            <a:avLst/>
          </a:prstGeom>
        </p:spPr>
        <p:txBody>
          <a:bodyPr vert="horz" lIns="0" tIns="0" rIns="0" bIns="0" rtlCol="0" anchor="ctr"/>
          <a:lstStyle>
            <a:defPPr>
              <a:defRPr lang="en-US"/>
            </a:defPPr>
            <a:lvl1pPr marL="0" algn="ctr" defTabSz="914400" rtl="0" eaLnBrk="1" latinLnBrk="0" hangingPunct="1">
              <a:defRPr sz="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b="1" i="1" dirty="0" smtClean="0">
                <a:effectLst>
                  <a:outerShdw blurRad="38100" dist="38100" dir="2700000" algn="tl">
                    <a:srgbClr val="000000">
                      <a:alpha val="43137"/>
                    </a:srgbClr>
                  </a:outerShdw>
                </a:effectLst>
              </a:rPr>
              <a:t>HW Concept Commit</a:t>
            </a:r>
            <a:endParaRPr lang="en-US" sz="9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3815401"/>
      </p:ext>
    </p:extLst>
  </p:cSld>
  <p:clrMap bg1="dk1" tx1="lt1" bg2="dk2" tx2="lt2" accent1="accent1" accent2="accent2" accent3="accent3" accent4="accent4" accent5="accent5" accent6="accent6" hlink="hlink" folHlink="folHlink"/>
  <p:sldLayoutIdLst>
    <p:sldLayoutId id="2147483661" r:id="rId1"/>
    <p:sldLayoutId id="2147483660" r:id="rId2"/>
    <p:sldLayoutId id="2147483651" r:id="rId3"/>
    <p:sldLayoutId id="2147483653" r:id="rId4"/>
    <p:sldLayoutId id="2147483655" r:id="rId5"/>
    <p:sldLayoutId id="2147483657" r:id="rId6"/>
    <p:sldLayoutId id="2147483658" r:id="rId7"/>
    <p:sldLayoutId id="2147483659" r:id="rId8"/>
    <p:sldLayoutId id="2147483662" r:id="rId9"/>
  </p:sldLayoutIdLst>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hf hdr="0" ftr="0" dt="0"/>
  <p:txStyles>
    <p:titleStyle>
      <a:lvl1pPr algn="l" defTabSz="457200" rtl="0" eaLnBrk="1" latinLnBrk="0" hangingPunct="1">
        <a:lnSpc>
          <a:spcPct val="95000"/>
        </a:lnSpc>
        <a:spcBef>
          <a:spcPct val="0"/>
        </a:spcBef>
        <a:buNone/>
        <a:defRPr sz="2600" b="1" kern="1200">
          <a:solidFill>
            <a:schemeClr val="tx2"/>
          </a:solidFill>
          <a:latin typeface="+mj-lt"/>
          <a:ea typeface="+mj-ea"/>
          <a:cs typeface="+mj-cs"/>
        </a:defRPr>
      </a:lvl1pPr>
    </p:titleStyle>
    <p:bodyStyle>
      <a:lvl1pPr marL="228600" indent="-228600" algn="l" defTabSz="457200" rtl="0" eaLnBrk="1" latinLnBrk="0" hangingPunct="1">
        <a:spcBef>
          <a:spcPts val="600"/>
        </a:spcBef>
        <a:spcAft>
          <a:spcPts val="0"/>
        </a:spcAft>
        <a:buClr>
          <a:schemeClr val="tx2"/>
        </a:buClr>
        <a:buSzPct val="110000"/>
        <a:buFont typeface="Arial"/>
        <a:buChar char="•"/>
        <a:defRPr sz="1800" kern="1200">
          <a:solidFill>
            <a:schemeClr val="bg2"/>
          </a:solidFill>
          <a:latin typeface="+mn-lt"/>
          <a:ea typeface="+mn-ea"/>
          <a:cs typeface="+mn-cs"/>
        </a:defRPr>
      </a:lvl1pPr>
      <a:lvl2pPr marL="685800" indent="-228600" algn="l" defTabSz="457200" rtl="0" eaLnBrk="1" latinLnBrk="0" hangingPunct="1">
        <a:spcBef>
          <a:spcPts val="600"/>
        </a:spcBef>
        <a:spcAft>
          <a:spcPts val="0"/>
        </a:spcAft>
        <a:buClr>
          <a:schemeClr val="tx2"/>
        </a:buClr>
        <a:buSzPct val="100000"/>
        <a:buFont typeface="Arial" pitchFamily="34" charset="0"/>
        <a:buChar char="‒"/>
        <a:defRPr sz="1600" kern="1200">
          <a:solidFill>
            <a:schemeClr val="bg2"/>
          </a:solidFill>
          <a:latin typeface="+mn-lt"/>
          <a:ea typeface="+mn-ea"/>
          <a:cs typeface="+mn-cs"/>
        </a:defRPr>
      </a:lvl2pPr>
      <a:lvl3pPr marL="1143000" indent="-228600" algn="l" defTabSz="457200" rtl="0" eaLnBrk="1" latinLnBrk="0" hangingPunct="1">
        <a:spcBef>
          <a:spcPts val="600"/>
        </a:spcBef>
        <a:spcAft>
          <a:spcPts val="0"/>
        </a:spcAft>
        <a:buClr>
          <a:schemeClr val="tx2"/>
        </a:buClr>
        <a:buSzPct val="110000"/>
        <a:buFont typeface="Arial"/>
        <a:buChar char="•"/>
        <a:defRPr sz="1400" kern="1200">
          <a:solidFill>
            <a:schemeClr val="bg2"/>
          </a:solidFill>
          <a:latin typeface="+mn-lt"/>
          <a:ea typeface="+mn-ea"/>
          <a:cs typeface="+mn-cs"/>
        </a:defRPr>
      </a:lvl3pPr>
      <a:lvl4pPr marL="1600200" indent="-228600" algn="l" defTabSz="457200" rtl="0" eaLnBrk="1" latinLnBrk="0" hangingPunct="1">
        <a:spcBef>
          <a:spcPts val="600"/>
        </a:spcBef>
        <a:spcAft>
          <a:spcPts val="0"/>
        </a:spcAft>
        <a:buClr>
          <a:schemeClr val="tx2"/>
        </a:buClr>
        <a:buSzPct val="100000"/>
        <a:buFont typeface="Arial" pitchFamily="34" charset="0"/>
        <a:buChar char="‒"/>
        <a:defRPr sz="1200" kern="1200">
          <a:solidFill>
            <a:schemeClr val="bg2"/>
          </a:solidFill>
          <a:latin typeface="+mn-lt"/>
          <a:ea typeface="+mn-ea"/>
          <a:cs typeface="+mn-cs"/>
        </a:defRPr>
      </a:lvl4pPr>
      <a:lvl5pPr marL="2057400" indent="-228600" algn="l" defTabSz="457200" rtl="0" eaLnBrk="1" latinLnBrk="0" hangingPunct="1">
        <a:spcBef>
          <a:spcPts val="600"/>
        </a:spcBef>
        <a:spcAft>
          <a:spcPts val="0"/>
        </a:spcAft>
        <a:buClr>
          <a:schemeClr val="tx2"/>
        </a:buClr>
        <a:buSzPct val="110000"/>
        <a:buFont typeface="Arial"/>
        <a:buChar char="•"/>
        <a:defRPr sz="1100" kern="1200">
          <a:solidFill>
            <a:schemeClr val="bg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s>
</file>

<file path=ppt/slides/_rels/slide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png"/><Relationship Id="rId55" Type="http://schemas.openxmlformats.org/officeDocument/2006/relationships/image" Target="../media/image59.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54"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8" Type="http://schemas.openxmlformats.org/officeDocument/2006/relationships/image" Target="../media/image12.png"/><Relationship Id="rId51" Type="http://schemas.openxmlformats.org/officeDocument/2006/relationships/image" Target="../media/image55.pn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irl-Sun-Powerpoint-10x75.jpg"/>
          <p:cNvPicPr>
            <a:picLocks noChangeAspect="1"/>
          </p:cNvPicPr>
          <p:nvPr/>
        </p:nvPicPr>
        <p:blipFill rotWithShape="1">
          <a:blip r:embed="rId2">
            <a:extLst>
              <a:ext uri="{28A0092B-C50C-407E-A947-70E740481C1C}">
                <a14:useLocalDpi xmlns:a14="http://schemas.microsoft.com/office/drawing/2010/main" val="0"/>
              </a:ext>
            </a:extLst>
          </a:blip>
          <a:srcRect t="3048" b="-3048"/>
          <a:stretch/>
        </p:blipFill>
        <p:spPr>
          <a:xfrm>
            <a:off x="0" y="0"/>
            <a:ext cx="9144000" cy="5422392"/>
          </a:xfrm>
          <a:prstGeom prst="rect">
            <a:avLst/>
          </a:prstGeom>
        </p:spPr>
      </p:pic>
      <p:sp>
        <p:nvSpPr>
          <p:cNvPr id="9" name="Freeform 8"/>
          <p:cNvSpPr/>
          <p:nvPr/>
        </p:nvSpPr>
        <p:spPr>
          <a:xfrm>
            <a:off x="-9071" y="4771828"/>
            <a:ext cx="9160817" cy="2095243"/>
          </a:xfrm>
          <a:custGeom>
            <a:avLst/>
            <a:gdLst>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1216550 h 1216550"/>
              <a:gd name="connsiteX31" fmla="*/ 0 w 9724445"/>
              <a:gd name="connsiteY31" fmla="*/ 1216550 h 1216550"/>
              <a:gd name="connsiteX32" fmla="*/ 0 w 9724445"/>
              <a:gd name="connsiteY32" fmla="*/ 15903 h 1216550"/>
              <a:gd name="connsiteX0" fmla="*/ 0 w 9724445"/>
              <a:gd name="connsiteY0" fmla="*/ 15903 h 1216550"/>
              <a:gd name="connsiteX1" fmla="*/ 198782 w 9724445"/>
              <a:gd name="connsiteY1" fmla="*/ 71562 h 1216550"/>
              <a:gd name="connsiteX2" fmla="*/ 508883 w 9724445"/>
              <a:gd name="connsiteY2" fmla="*/ 143124 h 1216550"/>
              <a:gd name="connsiteX3" fmla="*/ 667909 w 9724445"/>
              <a:gd name="connsiteY3" fmla="*/ 206734 h 1216550"/>
              <a:gd name="connsiteX4" fmla="*/ 779228 w 9724445"/>
              <a:gd name="connsiteY4" fmla="*/ 286247 h 1216550"/>
              <a:gd name="connsiteX5" fmla="*/ 795130 w 9724445"/>
              <a:gd name="connsiteY5" fmla="*/ 341906 h 1216550"/>
              <a:gd name="connsiteX6" fmla="*/ 779228 w 9724445"/>
              <a:gd name="connsiteY6" fmla="*/ 397566 h 1216550"/>
              <a:gd name="connsiteX7" fmla="*/ 691763 w 9724445"/>
              <a:gd name="connsiteY7" fmla="*/ 453225 h 1216550"/>
              <a:gd name="connsiteX8" fmla="*/ 628153 w 9724445"/>
              <a:gd name="connsiteY8" fmla="*/ 492981 h 1216550"/>
              <a:gd name="connsiteX9" fmla="*/ 596348 w 9724445"/>
              <a:gd name="connsiteY9" fmla="*/ 524786 h 1216550"/>
              <a:gd name="connsiteX10" fmla="*/ 588396 w 9724445"/>
              <a:gd name="connsiteY10" fmla="*/ 540689 h 1216550"/>
              <a:gd name="connsiteX11" fmla="*/ 644055 w 9724445"/>
              <a:gd name="connsiteY11" fmla="*/ 556592 h 1216550"/>
              <a:gd name="connsiteX12" fmla="*/ 747422 w 9724445"/>
              <a:gd name="connsiteY12" fmla="*/ 572494 h 1216550"/>
              <a:gd name="connsiteX13" fmla="*/ 1017767 w 9724445"/>
              <a:gd name="connsiteY13" fmla="*/ 564543 h 1216550"/>
              <a:gd name="connsiteX14" fmla="*/ 1304014 w 9724445"/>
              <a:gd name="connsiteY14" fmla="*/ 548640 h 1216550"/>
              <a:gd name="connsiteX15" fmla="*/ 1558455 w 9724445"/>
              <a:gd name="connsiteY15" fmla="*/ 532738 h 1216550"/>
              <a:gd name="connsiteX16" fmla="*/ 1987826 w 9724445"/>
              <a:gd name="connsiteY16" fmla="*/ 492981 h 1216550"/>
              <a:gd name="connsiteX17" fmla="*/ 2623930 w 9724445"/>
              <a:gd name="connsiteY17" fmla="*/ 413468 h 1216550"/>
              <a:gd name="connsiteX18" fmla="*/ 3291840 w 9724445"/>
              <a:gd name="connsiteY18" fmla="*/ 326004 h 1216550"/>
              <a:gd name="connsiteX19" fmla="*/ 4603805 w 9724445"/>
              <a:gd name="connsiteY19" fmla="*/ 159026 h 1216550"/>
              <a:gd name="connsiteX20" fmla="*/ 5025224 w 9724445"/>
              <a:gd name="connsiteY20" fmla="*/ 119270 h 1216550"/>
              <a:gd name="connsiteX21" fmla="*/ 5669280 w 9724445"/>
              <a:gd name="connsiteY21" fmla="*/ 47708 h 1216550"/>
              <a:gd name="connsiteX22" fmla="*/ 6337189 w 9724445"/>
              <a:gd name="connsiteY22" fmla="*/ 0 h 1216550"/>
              <a:gd name="connsiteX23" fmla="*/ 6933537 w 9724445"/>
              <a:gd name="connsiteY23" fmla="*/ 0 h 1216550"/>
              <a:gd name="connsiteX24" fmla="*/ 7307248 w 9724445"/>
              <a:gd name="connsiteY24" fmla="*/ 0 h 1216550"/>
              <a:gd name="connsiteX25" fmla="*/ 7792278 w 9724445"/>
              <a:gd name="connsiteY25" fmla="*/ 7952 h 1216550"/>
              <a:gd name="connsiteX26" fmla="*/ 8229600 w 9724445"/>
              <a:gd name="connsiteY26" fmla="*/ 31806 h 1216550"/>
              <a:gd name="connsiteX27" fmla="*/ 8738483 w 9724445"/>
              <a:gd name="connsiteY27" fmla="*/ 55660 h 1216550"/>
              <a:gd name="connsiteX28" fmla="*/ 9207610 w 9724445"/>
              <a:gd name="connsiteY28" fmla="*/ 103367 h 1216550"/>
              <a:gd name="connsiteX29" fmla="*/ 9724445 w 9724445"/>
              <a:gd name="connsiteY29" fmla="*/ 174929 h 1216550"/>
              <a:gd name="connsiteX30" fmla="*/ 9724445 w 9724445"/>
              <a:gd name="connsiteY30" fmla="*/ 902652 h 1216550"/>
              <a:gd name="connsiteX31" fmla="*/ 0 w 9724445"/>
              <a:gd name="connsiteY31" fmla="*/ 1216550 h 1216550"/>
              <a:gd name="connsiteX32" fmla="*/ 0 w 9724445"/>
              <a:gd name="connsiteY32" fmla="*/ 15903 h 1216550"/>
              <a:gd name="connsiteX0" fmla="*/ 0 w 9724445"/>
              <a:gd name="connsiteY0" fmla="*/ 15903 h 902652"/>
              <a:gd name="connsiteX1" fmla="*/ 198782 w 9724445"/>
              <a:gd name="connsiteY1" fmla="*/ 71562 h 902652"/>
              <a:gd name="connsiteX2" fmla="*/ 508883 w 9724445"/>
              <a:gd name="connsiteY2" fmla="*/ 143124 h 902652"/>
              <a:gd name="connsiteX3" fmla="*/ 667909 w 9724445"/>
              <a:gd name="connsiteY3" fmla="*/ 206734 h 902652"/>
              <a:gd name="connsiteX4" fmla="*/ 779228 w 9724445"/>
              <a:gd name="connsiteY4" fmla="*/ 286247 h 902652"/>
              <a:gd name="connsiteX5" fmla="*/ 795130 w 9724445"/>
              <a:gd name="connsiteY5" fmla="*/ 341906 h 902652"/>
              <a:gd name="connsiteX6" fmla="*/ 779228 w 9724445"/>
              <a:gd name="connsiteY6" fmla="*/ 397566 h 902652"/>
              <a:gd name="connsiteX7" fmla="*/ 691763 w 9724445"/>
              <a:gd name="connsiteY7" fmla="*/ 453225 h 902652"/>
              <a:gd name="connsiteX8" fmla="*/ 628153 w 9724445"/>
              <a:gd name="connsiteY8" fmla="*/ 492981 h 902652"/>
              <a:gd name="connsiteX9" fmla="*/ 596348 w 9724445"/>
              <a:gd name="connsiteY9" fmla="*/ 524786 h 902652"/>
              <a:gd name="connsiteX10" fmla="*/ 588396 w 9724445"/>
              <a:gd name="connsiteY10" fmla="*/ 540689 h 902652"/>
              <a:gd name="connsiteX11" fmla="*/ 644055 w 9724445"/>
              <a:gd name="connsiteY11" fmla="*/ 556592 h 902652"/>
              <a:gd name="connsiteX12" fmla="*/ 747422 w 9724445"/>
              <a:gd name="connsiteY12" fmla="*/ 572494 h 902652"/>
              <a:gd name="connsiteX13" fmla="*/ 1017767 w 9724445"/>
              <a:gd name="connsiteY13" fmla="*/ 564543 h 902652"/>
              <a:gd name="connsiteX14" fmla="*/ 1304014 w 9724445"/>
              <a:gd name="connsiteY14" fmla="*/ 548640 h 902652"/>
              <a:gd name="connsiteX15" fmla="*/ 1558455 w 9724445"/>
              <a:gd name="connsiteY15" fmla="*/ 532738 h 902652"/>
              <a:gd name="connsiteX16" fmla="*/ 1987826 w 9724445"/>
              <a:gd name="connsiteY16" fmla="*/ 492981 h 902652"/>
              <a:gd name="connsiteX17" fmla="*/ 2623930 w 9724445"/>
              <a:gd name="connsiteY17" fmla="*/ 413468 h 902652"/>
              <a:gd name="connsiteX18" fmla="*/ 3291840 w 9724445"/>
              <a:gd name="connsiteY18" fmla="*/ 326004 h 902652"/>
              <a:gd name="connsiteX19" fmla="*/ 4603805 w 9724445"/>
              <a:gd name="connsiteY19" fmla="*/ 159026 h 902652"/>
              <a:gd name="connsiteX20" fmla="*/ 5025224 w 9724445"/>
              <a:gd name="connsiteY20" fmla="*/ 119270 h 902652"/>
              <a:gd name="connsiteX21" fmla="*/ 5669280 w 9724445"/>
              <a:gd name="connsiteY21" fmla="*/ 47708 h 902652"/>
              <a:gd name="connsiteX22" fmla="*/ 6337189 w 9724445"/>
              <a:gd name="connsiteY22" fmla="*/ 0 h 902652"/>
              <a:gd name="connsiteX23" fmla="*/ 6933537 w 9724445"/>
              <a:gd name="connsiteY23" fmla="*/ 0 h 902652"/>
              <a:gd name="connsiteX24" fmla="*/ 7307248 w 9724445"/>
              <a:gd name="connsiteY24" fmla="*/ 0 h 902652"/>
              <a:gd name="connsiteX25" fmla="*/ 7792278 w 9724445"/>
              <a:gd name="connsiteY25" fmla="*/ 7952 h 902652"/>
              <a:gd name="connsiteX26" fmla="*/ 8229600 w 9724445"/>
              <a:gd name="connsiteY26" fmla="*/ 31806 h 902652"/>
              <a:gd name="connsiteX27" fmla="*/ 8738483 w 9724445"/>
              <a:gd name="connsiteY27" fmla="*/ 55660 h 902652"/>
              <a:gd name="connsiteX28" fmla="*/ 9207610 w 9724445"/>
              <a:gd name="connsiteY28" fmla="*/ 103367 h 902652"/>
              <a:gd name="connsiteX29" fmla="*/ 9724445 w 9724445"/>
              <a:gd name="connsiteY29" fmla="*/ 174929 h 902652"/>
              <a:gd name="connsiteX30" fmla="*/ 9724445 w 9724445"/>
              <a:gd name="connsiteY30" fmla="*/ 902652 h 902652"/>
              <a:gd name="connsiteX31" fmla="*/ 42404 w 9724445"/>
              <a:gd name="connsiteY31" fmla="*/ 894534 h 902652"/>
              <a:gd name="connsiteX32" fmla="*/ 0 w 9724445"/>
              <a:gd name="connsiteY32" fmla="*/ 15903 h 902652"/>
              <a:gd name="connsiteX0" fmla="*/ 0 w 9682041"/>
              <a:gd name="connsiteY0" fmla="*/ 9910 h 902652"/>
              <a:gd name="connsiteX1" fmla="*/ 156378 w 9682041"/>
              <a:gd name="connsiteY1" fmla="*/ 71562 h 902652"/>
              <a:gd name="connsiteX2" fmla="*/ 466479 w 9682041"/>
              <a:gd name="connsiteY2" fmla="*/ 143124 h 902652"/>
              <a:gd name="connsiteX3" fmla="*/ 625505 w 9682041"/>
              <a:gd name="connsiteY3" fmla="*/ 206734 h 902652"/>
              <a:gd name="connsiteX4" fmla="*/ 736824 w 9682041"/>
              <a:gd name="connsiteY4" fmla="*/ 286247 h 902652"/>
              <a:gd name="connsiteX5" fmla="*/ 752726 w 9682041"/>
              <a:gd name="connsiteY5" fmla="*/ 341906 h 902652"/>
              <a:gd name="connsiteX6" fmla="*/ 736824 w 9682041"/>
              <a:gd name="connsiteY6" fmla="*/ 397566 h 902652"/>
              <a:gd name="connsiteX7" fmla="*/ 649359 w 9682041"/>
              <a:gd name="connsiteY7" fmla="*/ 453225 h 902652"/>
              <a:gd name="connsiteX8" fmla="*/ 585749 w 9682041"/>
              <a:gd name="connsiteY8" fmla="*/ 492981 h 902652"/>
              <a:gd name="connsiteX9" fmla="*/ 553944 w 9682041"/>
              <a:gd name="connsiteY9" fmla="*/ 524786 h 902652"/>
              <a:gd name="connsiteX10" fmla="*/ 545992 w 9682041"/>
              <a:gd name="connsiteY10" fmla="*/ 540689 h 902652"/>
              <a:gd name="connsiteX11" fmla="*/ 601651 w 9682041"/>
              <a:gd name="connsiteY11" fmla="*/ 556592 h 902652"/>
              <a:gd name="connsiteX12" fmla="*/ 705018 w 9682041"/>
              <a:gd name="connsiteY12" fmla="*/ 572494 h 902652"/>
              <a:gd name="connsiteX13" fmla="*/ 975363 w 9682041"/>
              <a:gd name="connsiteY13" fmla="*/ 564543 h 902652"/>
              <a:gd name="connsiteX14" fmla="*/ 1261610 w 9682041"/>
              <a:gd name="connsiteY14" fmla="*/ 548640 h 902652"/>
              <a:gd name="connsiteX15" fmla="*/ 1516051 w 9682041"/>
              <a:gd name="connsiteY15" fmla="*/ 532738 h 902652"/>
              <a:gd name="connsiteX16" fmla="*/ 1945422 w 9682041"/>
              <a:gd name="connsiteY16" fmla="*/ 492981 h 902652"/>
              <a:gd name="connsiteX17" fmla="*/ 2581526 w 9682041"/>
              <a:gd name="connsiteY17" fmla="*/ 413468 h 902652"/>
              <a:gd name="connsiteX18" fmla="*/ 3249436 w 9682041"/>
              <a:gd name="connsiteY18" fmla="*/ 326004 h 902652"/>
              <a:gd name="connsiteX19" fmla="*/ 4561401 w 9682041"/>
              <a:gd name="connsiteY19" fmla="*/ 159026 h 902652"/>
              <a:gd name="connsiteX20" fmla="*/ 4982820 w 9682041"/>
              <a:gd name="connsiteY20" fmla="*/ 119270 h 902652"/>
              <a:gd name="connsiteX21" fmla="*/ 5626876 w 9682041"/>
              <a:gd name="connsiteY21" fmla="*/ 47708 h 902652"/>
              <a:gd name="connsiteX22" fmla="*/ 6294785 w 9682041"/>
              <a:gd name="connsiteY22" fmla="*/ 0 h 902652"/>
              <a:gd name="connsiteX23" fmla="*/ 6891133 w 9682041"/>
              <a:gd name="connsiteY23" fmla="*/ 0 h 902652"/>
              <a:gd name="connsiteX24" fmla="*/ 7264844 w 9682041"/>
              <a:gd name="connsiteY24" fmla="*/ 0 h 902652"/>
              <a:gd name="connsiteX25" fmla="*/ 7749874 w 9682041"/>
              <a:gd name="connsiteY25" fmla="*/ 7952 h 902652"/>
              <a:gd name="connsiteX26" fmla="*/ 8187196 w 9682041"/>
              <a:gd name="connsiteY26" fmla="*/ 31806 h 902652"/>
              <a:gd name="connsiteX27" fmla="*/ 8696079 w 9682041"/>
              <a:gd name="connsiteY27" fmla="*/ 55660 h 902652"/>
              <a:gd name="connsiteX28" fmla="*/ 9165206 w 9682041"/>
              <a:gd name="connsiteY28" fmla="*/ 103367 h 902652"/>
              <a:gd name="connsiteX29" fmla="*/ 9682041 w 9682041"/>
              <a:gd name="connsiteY29" fmla="*/ 174929 h 902652"/>
              <a:gd name="connsiteX30" fmla="*/ 9682041 w 9682041"/>
              <a:gd name="connsiteY30" fmla="*/ 902652 h 902652"/>
              <a:gd name="connsiteX31" fmla="*/ 0 w 9682041"/>
              <a:gd name="connsiteY31" fmla="*/ 894534 h 902652"/>
              <a:gd name="connsiteX32" fmla="*/ 0 w 9682041"/>
              <a:gd name="connsiteY32" fmla="*/ 9910 h 902652"/>
              <a:gd name="connsiteX0" fmla="*/ 0 w 9739074"/>
              <a:gd name="connsiteY0" fmla="*/ 0 h 902652"/>
              <a:gd name="connsiteX1" fmla="*/ 213411 w 9739074"/>
              <a:gd name="connsiteY1" fmla="*/ 71562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57033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938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351818 w 9739074"/>
              <a:gd name="connsiteY22" fmla="*/ 0 h 902652"/>
              <a:gd name="connsiteX23" fmla="*/ 6948166 w 9739074"/>
              <a:gd name="connsiteY23" fmla="*/ 0 h 902652"/>
              <a:gd name="connsiteX24" fmla="*/ 7321877 w 9739074"/>
              <a:gd name="connsiteY24" fmla="*/ 0 h 902652"/>
              <a:gd name="connsiteX25" fmla="*/ 7806907 w 9739074"/>
              <a:gd name="connsiteY25" fmla="*/ 7952 h 902652"/>
              <a:gd name="connsiteX26" fmla="*/ 8244229 w 9739074"/>
              <a:gd name="connsiteY26" fmla="*/ 31806 h 902652"/>
              <a:gd name="connsiteX27" fmla="*/ 8753112 w 9739074"/>
              <a:gd name="connsiteY27" fmla="*/ 55660 h 902652"/>
              <a:gd name="connsiteX28" fmla="*/ 9222239 w 9739074"/>
              <a:gd name="connsiteY28" fmla="*/ 103367 h 902652"/>
              <a:gd name="connsiteX29" fmla="*/ 9739074 w 9739074"/>
              <a:gd name="connsiteY29" fmla="*/ 174929 h 902652"/>
              <a:gd name="connsiteX30" fmla="*/ 9739074 w 9739074"/>
              <a:gd name="connsiteY30" fmla="*/ 902652 h 902652"/>
              <a:gd name="connsiteX31" fmla="*/ 0 w 9739074"/>
              <a:gd name="connsiteY31" fmla="*/ 894534 h 902652"/>
              <a:gd name="connsiteX32" fmla="*/ 0 w 9739074"/>
              <a:gd name="connsiteY3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6948166 w 9739074"/>
              <a:gd name="connsiteY22" fmla="*/ 0 h 902652"/>
              <a:gd name="connsiteX23" fmla="*/ 7321877 w 9739074"/>
              <a:gd name="connsiteY23" fmla="*/ 0 h 902652"/>
              <a:gd name="connsiteX24" fmla="*/ 7806907 w 9739074"/>
              <a:gd name="connsiteY24" fmla="*/ 7952 h 902652"/>
              <a:gd name="connsiteX25" fmla="*/ 8244229 w 9739074"/>
              <a:gd name="connsiteY25" fmla="*/ 31806 h 902652"/>
              <a:gd name="connsiteX26" fmla="*/ 8753112 w 9739074"/>
              <a:gd name="connsiteY26" fmla="*/ 55660 h 902652"/>
              <a:gd name="connsiteX27" fmla="*/ 9222239 w 9739074"/>
              <a:gd name="connsiteY27" fmla="*/ 103367 h 902652"/>
              <a:gd name="connsiteX28" fmla="*/ 9739074 w 9739074"/>
              <a:gd name="connsiteY28" fmla="*/ 174929 h 902652"/>
              <a:gd name="connsiteX29" fmla="*/ 9739074 w 9739074"/>
              <a:gd name="connsiteY29" fmla="*/ 902652 h 902652"/>
              <a:gd name="connsiteX30" fmla="*/ 0 w 9739074"/>
              <a:gd name="connsiteY30" fmla="*/ 894534 h 902652"/>
              <a:gd name="connsiteX31" fmla="*/ 0 w 9739074"/>
              <a:gd name="connsiteY31"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321877 w 9739074"/>
              <a:gd name="connsiteY22" fmla="*/ 0 h 902652"/>
              <a:gd name="connsiteX23" fmla="*/ 7806907 w 9739074"/>
              <a:gd name="connsiteY23" fmla="*/ 7952 h 902652"/>
              <a:gd name="connsiteX24" fmla="*/ 8244229 w 9739074"/>
              <a:gd name="connsiteY24" fmla="*/ 31806 h 902652"/>
              <a:gd name="connsiteX25" fmla="*/ 8753112 w 9739074"/>
              <a:gd name="connsiteY25" fmla="*/ 55660 h 902652"/>
              <a:gd name="connsiteX26" fmla="*/ 9222239 w 9739074"/>
              <a:gd name="connsiteY26" fmla="*/ 103367 h 902652"/>
              <a:gd name="connsiteX27" fmla="*/ 9739074 w 9739074"/>
              <a:gd name="connsiteY27" fmla="*/ 174929 h 902652"/>
              <a:gd name="connsiteX28" fmla="*/ 9739074 w 9739074"/>
              <a:gd name="connsiteY28" fmla="*/ 902652 h 902652"/>
              <a:gd name="connsiteX29" fmla="*/ 0 w 9739074"/>
              <a:gd name="connsiteY29" fmla="*/ 894534 h 902652"/>
              <a:gd name="connsiteX30" fmla="*/ 0 w 9739074"/>
              <a:gd name="connsiteY30"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7806907 w 9739074"/>
              <a:gd name="connsiteY22" fmla="*/ 7952 h 902652"/>
              <a:gd name="connsiteX23" fmla="*/ 8244229 w 9739074"/>
              <a:gd name="connsiteY23" fmla="*/ 31806 h 902652"/>
              <a:gd name="connsiteX24" fmla="*/ 8753112 w 9739074"/>
              <a:gd name="connsiteY24" fmla="*/ 55660 h 902652"/>
              <a:gd name="connsiteX25" fmla="*/ 9222239 w 9739074"/>
              <a:gd name="connsiteY25" fmla="*/ 103367 h 902652"/>
              <a:gd name="connsiteX26" fmla="*/ 9739074 w 9739074"/>
              <a:gd name="connsiteY26" fmla="*/ 174929 h 902652"/>
              <a:gd name="connsiteX27" fmla="*/ 9739074 w 9739074"/>
              <a:gd name="connsiteY27" fmla="*/ 902652 h 902652"/>
              <a:gd name="connsiteX28" fmla="*/ 0 w 9739074"/>
              <a:gd name="connsiteY28" fmla="*/ 894534 h 902652"/>
              <a:gd name="connsiteX29" fmla="*/ 0 w 9739074"/>
              <a:gd name="connsiteY29"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244229 w 9739074"/>
              <a:gd name="connsiteY22" fmla="*/ 31806 h 902652"/>
              <a:gd name="connsiteX23" fmla="*/ 8753112 w 9739074"/>
              <a:gd name="connsiteY23" fmla="*/ 55660 h 902652"/>
              <a:gd name="connsiteX24" fmla="*/ 9222239 w 9739074"/>
              <a:gd name="connsiteY24" fmla="*/ 103367 h 902652"/>
              <a:gd name="connsiteX25" fmla="*/ 9739074 w 9739074"/>
              <a:gd name="connsiteY25" fmla="*/ 174929 h 902652"/>
              <a:gd name="connsiteX26" fmla="*/ 9739074 w 9739074"/>
              <a:gd name="connsiteY26" fmla="*/ 902652 h 902652"/>
              <a:gd name="connsiteX27" fmla="*/ 0 w 9739074"/>
              <a:gd name="connsiteY27" fmla="*/ 894534 h 902652"/>
              <a:gd name="connsiteX28" fmla="*/ 0 w 9739074"/>
              <a:gd name="connsiteY28"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8753112 w 9739074"/>
              <a:gd name="connsiteY22" fmla="*/ 55660 h 902652"/>
              <a:gd name="connsiteX23" fmla="*/ 9222239 w 9739074"/>
              <a:gd name="connsiteY23" fmla="*/ 103367 h 902652"/>
              <a:gd name="connsiteX24" fmla="*/ 9739074 w 9739074"/>
              <a:gd name="connsiteY24" fmla="*/ 174929 h 902652"/>
              <a:gd name="connsiteX25" fmla="*/ 9739074 w 9739074"/>
              <a:gd name="connsiteY25" fmla="*/ 902652 h 902652"/>
              <a:gd name="connsiteX26" fmla="*/ 0 w 9739074"/>
              <a:gd name="connsiteY26" fmla="*/ 894534 h 902652"/>
              <a:gd name="connsiteX27" fmla="*/ 0 w 9739074"/>
              <a:gd name="connsiteY27"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222239 w 9739074"/>
              <a:gd name="connsiteY22" fmla="*/ 103367 h 902652"/>
              <a:gd name="connsiteX23" fmla="*/ 9739074 w 9739074"/>
              <a:gd name="connsiteY23" fmla="*/ 174929 h 902652"/>
              <a:gd name="connsiteX24" fmla="*/ 9739074 w 9739074"/>
              <a:gd name="connsiteY24" fmla="*/ 902652 h 902652"/>
              <a:gd name="connsiteX25" fmla="*/ 0 w 9739074"/>
              <a:gd name="connsiteY25" fmla="*/ 894534 h 902652"/>
              <a:gd name="connsiteX26" fmla="*/ 0 w 9739074"/>
              <a:gd name="connsiteY26"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5683909 w 9739074"/>
              <a:gd name="connsiteY21" fmla="*/ 47708 h 902652"/>
              <a:gd name="connsiteX22" fmla="*/ 9739074 w 9739074"/>
              <a:gd name="connsiteY22" fmla="*/ 174929 h 902652"/>
              <a:gd name="connsiteX23" fmla="*/ 9739074 w 9739074"/>
              <a:gd name="connsiteY23" fmla="*/ 902652 h 902652"/>
              <a:gd name="connsiteX24" fmla="*/ 0 w 9739074"/>
              <a:gd name="connsiteY24" fmla="*/ 894534 h 902652"/>
              <a:gd name="connsiteX25" fmla="*/ 0 w 9739074"/>
              <a:gd name="connsiteY25"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5039853 w 9739074"/>
              <a:gd name="connsiteY20" fmla="*/ 119270 h 902652"/>
              <a:gd name="connsiteX21" fmla="*/ 9739074 w 9739074"/>
              <a:gd name="connsiteY21" fmla="*/ 174929 h 902652"/>
              <a:gd name="connsiteX22" fmla="*/ 9739074 w 9739074"/>
              <a:gd name="connsiteY22" fmla="*/ 902652 h 902652"/>
              <a:gd name="connsiteX23" fmla="*/ 0 w 9739074"/>
              <a:gd name="connsiteY23" fmla="*/ 894534 h 902652"/>
              <a:gd name="connsiteX24" fmla="*/ 0 w 9739074"/>
              <a:gd name="connsiteY24"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4618434 w 9739074"/>
              <a:gd name="connsiteY19" fmla="*/ 159026 h 902652"/>
              <a:gd name="connsiteX20" fmla="*/ 9739074 w 9739074"/>
              <a:gd name="connsiteY20" fmla="*/ 174929 h 902652"/>
              <a:gd name="connsiteX21" fmla="*/ 9739074 w 9739074"/>
              <a:gd name="connsiteY21" fmla="*/ 902652 h 902652"/>
              <a:gd name="connsiteX22" fmla="*/ 0 w 9739074"/>
              <a:gd name="connsiteY22" fmla="*/ 894534 h 902652"/>
              <a:gd name="connsiteX23" fmla="*/ 0 w 9739074"/>
              <a:gd name="connsiteY23"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902652"/>
              <a:gd name="connsiteX1" fmla="*/ 223386 w 9739074"/>
              <a:gd name="connsiteY1" fmla="*/ 61587 h 902652"/>
              <a:gd name="connsiteX2" fmla="*/ 523512 w 9739074"/>
              <a:gd name="connsiteY2" fmla="*/ 143124 h 902652"/>
              <a:gd name="connsiteX3" fmla="*/ 682538 w 9739074"/>
              <a:gd name="connsiteY3" fmla="*/ 206734 h 902652"/>
              <a:gd name="connsiteX4" fmla="*/ 793857 w 9739074"/>
              <a:gd name="connsiteY4" fmla="*/ 286247 h 902652"/>
              <a:gd name="connsiteX5" fmla="*/ 809759 w 9739074"/>
              <a:gd name="connsiteY5" fmla="*/ 341906 h 902652"/>
              <a:gd name="connsiteX6" fmla="*/ 780557 w 9739074"/>
              <a:gd name="connsiteY6" fmla="*/ 397566 h 902652"/>
              <a:gd name="connsiteX7" fmla="*/ 706392 w 9739074"/>
              <a:gd name="connsiteY7" fmla="*/ 453225 h 902652"/>
              <a:gd name="connsiteX8" fmla="*/ 642782 w 9739074"/>
              <a:gd name="connsiteY8" fmla="*/ 492981 h 902652"/>
              <a:gd name="connsiteX9" fmla="*/ 610977 w 9739074"/>
              <a:gd name="connsiteY9" fmla="*/ 524786 h 902652"/>
              <a:gd name="connsiteX10" fmla="*/ 603025 w 9739074"/>
              <a:gd name="connsiteY10" fmla="*/ 540689 h 902652"/>
              <a:gd name="connsiteX11" fmla="*/ 658684 w 9739074"/>
              <a:gd name="connsiteY11" fmla="*/ 556592 h 902652"/>
              <a:gd name="connsiteX12" fmla="*/ 762051 w 9739074"/>
              <a:gd name="connsiteY12" fmla="*/ 572494 h 902652"/>
              <a:gd name="connsiteX13" fmla="*/ 1032396 w 9739074"/>
              <a:gd name="connsiteY13" fmla="*/ 564543 h 902652"/>
              <a:gd name="connsiteX14" fmla="*/ 1318643 w 9739074"/>
              <a:gd name="connsiteY14" fmla="*/ 548640 h 902652"/>
              <a:gd name="connsiteX15" fmla="*/ 1573084 w 9739074"/>
              <a:gd name="connsiteY15" fmla="*/ 532738 h 902652"/>
              <a:gd name="connsiteX16" fmla="*/ 2002455 w 9739074"/>
              <a:gd name="connsiteY16" fmla="*/ 492981 h 902652"/>
              <a:gd name="connsiteX17" fmla="*/ 2638559 w 9739074"/>
              <a:gd name="connsiteY17" fmla="*/ 413468 h 902652"/>
              <a:gd name="connsiteX18" fmla="*/ 3306469 w 9739074"/>
              <a:gd name="connsiteY18" fmla="*/ 326004 h 902652"/>
              <a:gd name="connsiteX19" fmla="*/ 9739074 w 9739074"/>
              <a:gd name="connsiteY19" fmla="*/ 174929 h 902652"/>
              <a:gd name="connsiteX20" fmla="*/ 9739074 w 9739074"/>
              <a:gd name="connsiteY20" fmla="*/ 902652 h 902652"/>
              <a:gd name="connsiteX21" fmla="*/ 0 w 9739074"/>
              <a:gd name="connsiteY21" fmla="*/ 894534 h 902652"/>
              <a:gd name="connsiteX22" fmla="*/ 0 w 9739074"/>
              <a:gd name="connsiteY22" fmla="*/ 0 h 902652"/>
              <a:gd name="connsiteX0" fmla="*/ 0 w 9739074"/>
              <a:gd name="connsiteY0" fmla="*/ 0 h 894534"/>
              <a:gd name="connsiteX1" fmla="*/ 223386 w 9739074"/>
              <a:gd name="connsiteY1" fmla="*/ 61587 h 894534"/>
              <a:gd name="connsiteX2" fmla="*/ 523512 w 9739074"/>
              <a:gd name="connsiteY2" fmla="*/ 143124 h 894534"/>
              <a:gd name="connsiteX3" fmla="*/ 682538 w 9739074"/>
              <a:gd name="connsiteY3" fmla="*/ 206734 h 894534"/>
              <a:gd name="connsiteX4" fmla="*/ 793857 w 9739074"/>
              <a:gd name="connsiteY4" fmla="*/ 286247 h 894534"/>
              <a:gd name="connsiteX5" fmla="*/ 809759 w 9739074"/>
              <a:gd name="connsiteY5" fmla="*/ 341906 h 894534"/>
              <a:gd name="connsiteX6" fmla="*/ 780557 w 9739074"/>
              <a:gd name="connsiteY6" fmla="*/ 397566 h 894534"/>
              <a:gd name="connsiteX7" fmla="*/ 706392 w 9739074"/>
              <a:gd name="connsiteY7" fmla="*/ 453225 h 894534"/>
              <a:gd name="connsiteX8" fmla="*/ 642782 w 9739074"/>
              <a:gd name="connsiteY8" fmla="*/ 492981 h 894534"/>
              <a:gd name="connsiteX9" fmla="*/ 610977 w 9739074"/>
              <a:gd name="connsiteY9" fmla="*/ 524786 h 894534"/>
              <a:gd name="connsiteX10" fmla="*/ 603025 w 9739074"/>
              <a:gd name="connsiteY10" fmla="*/ 540689 h 894534"/>
              <a:gd name="connsiteX11" fmla="*/ 658684 w 9739074"/>
              <a:gd name="connsiteY11" fmla="*/ 556592 h 894534"/>
              <a:gd name="connsiteX12" fmla="*/ 762051 w 9739074"/>
              <a:gd name="connsiteY12" fmla="*/ 572494 h 894534"/>
              <a:gd name="connsiteX13" fmla="*/ 1032396 w 9739074"/>
              <a:gd name="connsiteY13" fmla="*/ 564543 h 894534"/>
              <a:gd name="connsiteX14" fmla="*/ 1318643 w 9739074"/>
              <a:gd name="connsiteY14" fmla="*/ 548640 h 894534"/>
              <a:gd name="connsiteX15" fmla="*/ 1573084 w 9739074"/>
              <a:gd name="connsiteY15" fmla="*/ 532738 h 894534"/>
              <a:gd name="connsiteX16" fmla="*/ 2002455 w 9739074"/>
              <a:gd name="connsiteY16" fmla="*/ 492981 h 894534"/>
              <a:gd name="connsiteX17" fmla="*/ 2638559 w 9739074"/>
              <a:gd name="connsiteY17" fmla="*/ 413468 h 894534"/>
              <a:gd name="connsiteX18" fmla="*/ 3306469 w 9739074"/>
              <a:gd name="connsiteY18" fmla="*/ 326004 h 894534"/>
              <a:gd name="connsiteX19" fmla="*/ 9739074 w 9739074"/>
              <a:gd name="connsiteY19" fmla="*/ 174929 h 894534"/>
              <a:gd name="connsiteX20" fmla="*/ 9728253 w 9739074"/>
              <a:gd name="connsiteY20" fmla="*/ 689292 h 894534"/>
              <a:gd name="connsiteX21" fmla="*/ 0 w 9739074"/>
              <a:gd name="connsiteY21" fmla="*/ 894534 h 894534"/>
              <a:gd name="connsiteX22" fmla="*/ 0 w 9739074"/>
              <a:gd name="connsiteY22" fmla="*/ 0 h 894534"/>
              <a:gd name="connsiteX0" fmla="*/ 0 w 9749895"/>
              <a:gd name="connsiteY0" fmla="*/ 0 h 894534"/>
              <a:gd name="connsiteX1" fmla="*/ 223386 w 9749895"/>
              <a:gd name="connsiteY1" fmla="*/ 61587 h 894534"/>
              <a:gd name="connsiteX2" fmla="*/ 523512 w 9749895"/>
              <a:gd name="connsiteY2" fmla="*/ 143124 h 894534"/>
              <a:gd name="connsiteX3" fmla="*/ 682538 w 9749895"/>
              <a:gd name="connsiteY3" fmla="*/ 206734 h 894534"/>
              <a:gd name="connsiteX4" fmla="*/ 793857 w 9749895"/>
              <a:gd name="connsiteY4" fmla="*/ 286247 h 894534"/>
              <a:gd name="connsiteX5" fmla="*/ 809759 w 9749895"/>
              <a:gd name="connsiteY5" fmla="*/ 341906 h 894534"/>
              <a:gd name="connsiteX6" fmla="*/ 780557 w 9749895"/>
              <a:gd name="connsiteY6" fmla="*/ 397566 h 894534"/>
              <a:gd name="connsiteX7" fmla="*/ 706392 w 9749895"/>
              <a:gd name="connsiteY7" fmla="*/ 453225 h 894534"/>
              <a:gd name="connsiteX8" fmla="*/ 642782 w 9749895"/>
              <a:gd name="connsiteY8" fmla="*/ 492981 h 894534"/>
              <a:gd name="connsiteX9" fmla="*/ 610977 w 9749895"/>
              <a:gd name="connsiteY9" fmla="*/ 524786 h 894534"/>
              <a:gd name="connsiteX10" fmla="*/ 603025 w 9749895"/>
              <a:gd name="connsiteY10" fmla="*/ 540689 h 894534"/>
              <a:gd name="connsiteX11" fmla="*/ 658684 w 9749895"/>
              <a:gd name="connsiteY11" fmla="*/ 556592 h 894534"/>
              <a:gd name="connsiteX12" fmla="*/ 762051 w 9749895"/>
              <a:gd name="connsiteY12" fmla="*/ 572494 h 894534"/>
              <a:gd name="connsiteX13" fmla="*/ 1032396 w 9749895"/>
              <a:gd name="connsiteY13" fmla="*/ 564543 h 894534"/>
              <a:gd name="connsiteX14" fmla="*/ 1318643 w 9749895"/>
              <a:gd name="connsiteY14" fmla="*/ 548640 h 894534"/>
              <a:gd name="connsiteX15" fmla="*/ 1573084 w 9749895"/>
              <a:gd name="connsiteY15" fmla="*/ 532738 h 894534"/>
              <a:gd name="connsiteX16" fmla="*/ 2002455 w 9749895"/>
              <a:gd name="connsiteY16" fmla="*/ 492981 h 894534"/>
              <a:gd name="connsiteX17" fmla="*/ 2638559 w 9749895"/>
              <a:gd name="connsiteY17" fmla="*/ 413468 h 894534"/>
              <a:gd name="connsiteX18" fmla="*/ 3306469 w 9749895"/>
              <a:gd name="connsiteY18" fmla="*/ 326004 h 894534"/>
              <a:gd name="connsiteX19" fmla="*/ 9739074 w 9749895"/>
              <a:gd name="connsiteY19" fmla="*/ 174929 h 894534"/>
              <a:gd name="connsiteX20" fmla="*/ 9749895 w 9749895"/>
              <a:gd name="connsiteY20" fmla="*/ 831532 h 894534"/>
              <a:gd name="connsiteX21" fmla="*/ 0 w 9749895"/>
              <a:gd name="connsiteY21" fmla="*/ 894534 h 894534"/>
              <a:gd name="connsiteX22" fmla="*/ 0 w 9749895"/>
              <a:gd name="connsiteY22" fmla="*/ 0 h 894534"/>
              <a:gd name="connsiteX0" fmla="*/ 0 w 9749895"/>
              <a:gd name="connsiteY0" fmla="*/ 0 h 831532"/>
              <a:gd name="connsiteX1" fmla="*/ 223386 w 9749895"/>
              <a:gd name="connsiteY1" fmla="*/ 61587 h 831532"/>
              <a:gd name="connsiteX2" fmla="*/ 523512 w 9749895"/>
              <a:gd name="connsiteY2" fmla="*/ 143124 h 831532"/>
              <a:gd name="connsiteX3" fmla="*/ 682538 w 9749895"/>
              <a:gd name="connsiteY3" fmla="*/ 206734 h 831532"/>
              <a:gd name="connsiteX4" fmla="*/ 793857 w 9749895"/>
              <a:gd name="connsiteY4" fmla="*/ 286247 h 831532"/>
              <a:gd name="connsiteX5" fmla="*/ 809759 w 9749895"/>
              <a:gd name="connsiteY5" fmla="*/ 341906 h 831532"/>
              <a:gd name="connsiteX6" fmla="*/ 780557 w 9749895"/>
              <a:gd name="connsiteY6" fmla="*/ 397566 h 831532"/>
              <a:gd name="connsiteX7" fmla="*/ 706392 w 9749895"/>
              <a:gd name="connsiteY7" fmla="*/ 453225 h 831532"/>
              <a:gd name="connsiteX8" fmla="*/ 642782 w 9749895"/>
              <a:gd name="connsiteY8" fmla="*/ 492981 h 831532"/>
              <a:gd name="connsiteX9" fmla="*/ 610977 w 9749895"/>
              <a:gd name="connsiteY9" fmla="*/ 524786 h 831532"/>
              <a:gd name="connsiteX10" fmla="*/ 603025 w 9749895"/>
              <a:gd name="connsiteY10" fmla="*/ 540689 h 831532"/>
              <a:gd name="connsiteX11" fmla="*/ 658684 w 9749895"/>
              <a:gd name="connsiteY11" fmla="*/ 556592 h 831532"/>
              <a:gd name="connsiteX12" fmla="*/ 762051 w 9749895"/>
              <a:gd name="connsiteY12" fmla="*/ 572494 h 831532"/>
              <a:gd name="connsiteX13" fmla="*/ 1032396 w 9749895"/>
              <a:gd name="connsiteY13" fmla="*/ 564543 h 831532"/>
              <a:gd name="connsiteX14" fmla="*/ 1318643 w 9749895"/>
              <a:gd name="connsiteY14" fmla="*/ 548640 h 831532"/>
              <a:gd name="connsiteX15" fmla="*/ 1573084 w 9749895"/>
              <a:gd name="connsiteY15" fmla="*/ 532738 h 831532"/>
              <a:gd name="connsiteX16" fmla="*/ 2002455 w 9749895"/>
              <a:gd name="connsiteY16" fmla="*/ 492981 h 831532"/>
              <a:gd name="connsiteX17" fmla="*/ 2638559 w 9749895"/>
              <a:gd name="connsiteY17" fmla="*/ 413468 h 831532"/>
              <a:gd name="connsiteX18" fmla="*/ 3306469 w 9749895"/>
              <a:gd name="connsiteY18" fmla="*/ 326004 h 831532"/>
              <a:gd name="connsiteX19" fmla="*/ 9739074 w 9749895"/>
              <a:gd name="connsiteY19" fmla="*/ 174929 h 831532"/>
              <a:gd name="connsiteX20" fmla="*/ 9749895 w 9749895"/>
              <a:gd name="connsiteY20" fmla="*/ 831532 h 831532"/>
              <a:gd name="connsiteX21" fmla="*/ 0 w 9749895"/>
              <a:gd name="connsiteY21" fmla="*/ 742134 h 831532"/>
              <a:gd name="connsiteX22" fmla="*/ 0 w 9749895"/>
              <a:gd name="connsiteY22" fmla="*/ 0 h 831532"/>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831532 h 833574"/>
              <a:gd name="connsiteX21" fmla="*/ 10821 w 9749895"/>
              <a:gd name="connsiteY21" fmla="*/ 833574 h 833574"/>
              <a:gd name="connsiteX22" fmla="*/ 0 w 9749895"/>
              <a:gd name="connsiteY22" fmla="*/ 0 h 833574"/>
              <a:gd name="connsiteX0" fmla="*/ 0 w 9749895"/>
              <a:gd name="connsiteY0" fmla="*/ 0 h 833574"/>
              <a:gd name="connsiteX1" fmla="*/ 223386 w 9749895"/>
              <a:gd name="connsiteY1" fmla="*/ 61587 h 833574"/>
              <a:gd name="connsiteX2" fmla="*/ 523512 w 9749895"/>
              <a:gd name="connsiteY2" fmla="*/ 143124 h 833574"/>
              <a:gd name="connsiteX3" fmla="*/ 682538 w 9749895"/>
              <a:gd name="connsiteY3" fmla="*/ 206734 h 833574"/>
              <a:gd name="connsiteX4" fmla="*/ 793857 w 9749895"/>
              <a:gd name="connsiteY4" fmla="*/ 286247 h 833574"/>
              <a:gd name="connsiteX5" fmla="*/ 809759 w 9749895"/>
              <a:gd name="connsiteY5" fmla="*/ 341906 h 833574"/>
              <a:gd name="connsiteX6" fmla="*/ 780557 w 9749895"/>
              <a:gd name="connsiteY6" fmla="*/ 397566 h 833574"/>
              <a:gd name="connsiteX7" fmla="*/ 706392 w 9749895"/>
              <a:gd name="connsiteY7" fmla="*/ 453225 h 833574"/>
              <a:gd name="connsiteX8" fmla="*/ 642782 w 9749895"/>
              <a:gd name="connsiteY8" fmla="*/ 492981 h 833574"/>
              <a:gd name="connsiteX9" fmla="*/ 610977 w 9749895"/>
              <a:gd name="connsiteY9" fmla="*/ 524786 h 833574"/>
              <a:gd name="connsiteX10" fmla="*/ 603025 w 9749895"/>
              <a:gd name="connsiteY10" fmla="*/ 540689 h 833574"/>
              <a:gd name="connsiteX11" fmla="*/ 658684 w 9749895"/>
              <a:gd name="connsiteY11" fmla="*/ 556592 h 833574"/>
              <a:gd name="connsiteX12" fmla="*/ 762051 w 9749895"/>
              <a:gd name="connsiteY12" fmla="*/ 572494 h 833574"/>
              <a:gd name="connsiteX13" fmla="*/ 1032396 w 9749895"/>
              <a:gd name="connsiteY13" fmla="*/ 564543 h 833574"/>
              <a:gd name="connsiteX14" fmla="*/ 1318643 w 9749895"/>
              <a:gd name="connsiteY14" fmla="*/ 548640 h 833574"/>
              <a:gd name="connsiteX15" fmla="*/ 1573084 w 9749895"/>
              <a:gd name="connsiteY15" fmla="*/ 532738 h 833574"/>
              <a:gd name="connsiteX16" fmla="*/ 2002455 w 9749895"/>
              <a:gd name="connsiteY16" fmla="*/ 492981 h 833574"/>
              <a:gd name="connsiteX17" fmla="*/ 2638559 w 9749895"/>
              <a:gd name="connsiteY17" fmla="*/ 413468 h 833574"/>
              <a:gd name="connsiteX18" fmla="*/ 3306469 w 9749895"/>
              <a:gd name="connsiteY18" fmla="*/ 326004 h 833574"/>
              <a:gd name="connsiteX19" fmla="*/ 9739074 w 9749895"/>
              <a:gd name="connsiteY19" fmla="*/ 174929 h 833574"/>
              <a:gd name="connsiteX20" fmla="*/ 9749895 w 9749895"/>
              <a:gd name="connsiteY20" fmla="*/ 699452 h 833574"/>
              <a:gd name="connsiteX21" fmla="*/ 10821 w 9749895"/>
              <a:gd name="connsiteY21" fmla="*/ 833574 h 833574"/>
              <a:gd name="connsiteX22" fmla="*/ 0 w 9749895"/>
              <a:gd name="connsiteY22" fmla="*/ 0 h 833574"/>
              <a:gd name="connsiteX0" fmla="*/ 0 w 9760716"/>
              <a:gd name="connsiteY0" fmla="*/ 0 h 833574"/>
              <a:gd name="connsiteX1" fmla="*/ 223386 w 9760716"/>
              <a:gd name="connsiteY1" fmla="*/ 61587 h 833574"/>
              <a:gd name="connsiteX2" fmla="*/ 523512 w 9760716"/>
              <a:gd name="connsiteY2" fmla="*/ 143124 h 833574"/>
              <a:gd name="connsiteX3" fmla="*/ 682538 w 9760716"/>
              <a:gd name="connsiteY3" fmla="*/ 206734 h 833574"/>
              <a:gd name="connsiteX4" fmla="*/ 793857 w 9760716"/>
              <a:gd name="connsiteY4" fmla="*/ 286247 h 833574"/>
              <a:gd name="connsiteX5" fmla="*/ 809759 w 9760716"/>
              <a:gd name="connsiteY5" fmla="*/ 341906 h 833574"/>
              <a:gd name="connsiteX6" fmla="*/ 780557 w 9760716"/>
              <a:gd name="connsiteY6" fmla="*/ 397566 h 833574"/>
              <a:gd name="connsiteX7" fmla="*/ 706392 w 9760716"/>
              <a:gd name="connsiteY7" fmla="*/ 453225 h 833574"/>
              <a:gd name="connsiteX8" fmla="*/ 642782 w 9760716"/>
              <a:gd name="connsiteY8" fmla="*/ 492981 h 833574"/>
              <a:gd name="connsiteX9" fmla="*/ 610977 w 9760716"/>
              <a:gd name="connsiteY9" fmla="*/ 524786 h 833574"/>
              <a:gd name="connsiteX10" fmla="*/ 603025 w 9760716"/>
              <a:gd name="connsiteY10" fmla="*/ 540689 h 833574"/>
              <a:gd name="connsiteX11" fmla="*/ 658684 w 9760716"/>
              <a:gd name="connsiteY11" fmla="*/ 556592 h 833574"/>
              <a:gd name="connsiteX12" fmla="*/ 762051 w 9760716"/>
              <a:gd name="connsiteY12" fmla="*/ 572494 h 833574"/>
              <a:gd name="connsiteX13" fmla="*/ 1032396 w 9760716"/>
              <a:gd name="connsiteY13" fmla="*/ 564543 h 833574"/>
              <a:gd name="connsiteX14" fmla="*/ 1318643 w 9760716"/>
              <a:gd name="connsiteY14" fmla="*/ 548640 h 833574"/>
              <a:gd name="connsiteX15" fmla="*/ 1573084 w 9760716"/>
              <a:gd name="connsiteY15" fmla="*/ 532738 h 833574"/>
              <a:gd name="connsiteX16" fmla="*/ 2002455 w 9760716"/>
              <a:gd name="connsiteY16" fmla="*/ 492981 h 833574"/>
              <a:gd name="connsiteX17" fmla="*/ 2638559 w 9760716"/>
              <a:gd name="connsiteY17" fmla="*/ 413468 h 833574"/>
              <a:gd name="connsiteX18" fmla="*/ 3306469 w 9760716"/>
              <a:gd name="connsiteY18" fmla="*/ 326004 h 833574"/>
              <a:gd name="connsiteX19" fmla="*/ 9739074 w 9760716"/>
              <a:gd name="connsiteY19" fmla="*/ 174929 h 833574"/>
              <a:gd name="connsiteX20" fmla="*/ 9760716 w 9760716"/>
              <a:gd name="connsiteY20" fmla="*/ 801052 h 833574"/>
              <a:gd name="connsiteX21" fmla="*/ 10821 w 9760716"/>
              <a:gd name="connsiteY21" fmla="*/ 833574 h 833574"/>
              <a:gd name="connsiteX22" fmla="*/ 0 w 9760716"/>
              <a:gd name="connsiteY22" fmla="*/ 0 h 833574"/>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82774 h 801052"/>
              <a:gd name="connsiteX22" fmla="*/ 0 w 9760716"/>
              <a:gd name="connsiteY22" fmla="*/ 0 h 801052"/>
              <a:gd name="connsiteX0" fmla="*/ 0 w 9760716"/>
              <a:gd name="connsiteY0" fmla="*/ 0 h 801052"/>
              <a:gd name="connsiteX1" fmla="*/ 223386 w 9760716"/>
              <a:gd name="connsiteY1" fmla="*/ 61587 h 801052"/>
              <a:gd name="connsiteX2" fmla="*/ 523512 w 9760716"/>
              <a:gd name="connsiteY2" fmla="*/ 143124 h 801052"/>
              <a:gd name="connsiteX3" fmla="*/ 682538 w 9760716"/>
              <a:gd name="connsiteY3" fmla="*/ 206734 h 801052"/>
              <a:gd name="connsiteX4" fmla="*/ 793857 w 9760716"/>
              <a:gd name="connsiteY4" fmla="*/ 286247 h 801052"/>
              <a:gd name="connsiteX5" fmla="*/ 809759 w 9760716"/>
              <a:gd name="connsiteY5" fmla="*/ 341906 h 801052"/>
              <a:gd name="connsiteX6" fmla="*/ 780557 w 9760716"/>
              <a:gd name="connsiteY6" fmla="*/ 397566 h 801052"/>
              <a:gd name="connsiteX7" fmla="*/ 706392 w 9760716"/>
              <a:gd name="connsiteY7" fmla="*/ 453225 h 801052"/>
              <a:gd name="connsiteX8" fmla="*/ 642782 w 9760716"/>
              <a:gd name="connsiteY8" fmla="*/ 492981 h 801052"/>
              <a:gd name="connsiteX9" fmla="*/ 610977 w 9760716"/>
              <a:gd name="connsiteY9" fmla="*/ 524786 h 801052"/>
              <a:gd name="connsiteX10" fmla="*/ 603025 w 9760716"/>
              <a:gd name="connsiteY10" fmla="*/ 540689 h 801052"/>
              <a:gd name="connsiteX11" fmla="*/ 658684 w 9760716"/>
              <a:gd name="connsiteY11" fmla="*/ 556592 h 801052"/>
              <a:gd name="connsiteX12" fmla="*/ 762051 w 9760716"/>
              <a:gd name="connsiteY12" fmla="*/ 572494 h 801052"/>
              <a:gd name="connsiteX13" fmla="*/ 1032396 w 9760716"/>
              <a:gd name="connsiteY13" fmla="*/ 564543 h 801052"/>
              <a:gd name="connsiteX14" fmla="*/ 1318643 w 9760716"/>
              <a:gd name="connsiteY14" fmla="*/ 548640 h 801052"/>
              <a:gd name="connsiteX15" fmla="*/ 1573084 w 9760716"/>
              <a:gd name="connsiteY15" fmla="*/ 532738 h 801052"/>
              <a:gd name="connsiteX16" fmla="*/ 2002455 w 9760716"/>
              <a:gd name="connsiteY16" fmla="*/ 492981 h 801052"/>
              <a:gd name="connsiteX17" fmla="*/ 2638559 w 9760716"/>
              <a:gd name="connsiteY17" fmla="*/ 413468 h 801052"/>
              <a:gd name="connsiteX18" fmla="*/ 3306469 w 9760716"/>
              <a:gd name="connsiteY18" fmla="*/ 326004 h 801052"/>
              <a:gd name="connsiteX19" fmla="*/ 9739074 w 9760716"/>
              <a:gd name="connsiteY19" fmla="*/ 174929 h 801052"/>
              <a:gd name="connsiteX20" fmla="*/ 9760716 w 9760716"/>
              <a:gd name="connsiteY20" fmla="*/ 801052 h 801052"/>
              <a:gd name="connsiteX21" fmla="*/ 10821 w 9760716"/>
              <a:gd name="connsiteY21" fmla="*/ 772614 h 801052"/>
              <a:gd name="connsiteX22" fmla="*/ 0 w 9760716"/>
              <a:gd name="connsiteY22" fmla="*/ 0 h 801052"/>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801052 h 803094"/>
              <a:gd name="connsiteX21" fmla="*/ 0 w 9760716"/>
              <a:gd name="connsiteY21" fmla="*/ 803094 h 803094"/>
              <a:gd name="connsiteX22" fmla="*/ 0 w 9760716"/>
              <a:gd name="connsiteY22" fmla="*/ 0 h 803094"/>
              <a:gd name="connsiteX0" fmla="*/ 0 w 9742681"/>
              <a:gd name="connsiteY0" fmla="*/ 0 h 803094"/>
              <a:gd name="connsiteX1" fmla="*/ 223386 w 9742681"/>
              <a:gd name="connsiteY1" fmla="*/ 61587 h 803094"/>
              <a:gd name="connsiteX2" fmla="*/ 523512 w 9742681"/>
              <a:gd name="connsiteY2" fmla="*/ 143124 h 803094"/>
              <a:gd name="connsiteX3" fmla="*/ 682538 w 9742681"/>
              <a:gd name="connsiteY3" fmla="*/ 206734 h 803094"/>
              <a:gd name="connsiteX4" fmla="*/ 793857 w 9742681"/>
              <a:gd name="connsiteY4" fmla="*/ 286247 h 803094"/>
              <a:gd name="connsiteX5" fmla="*/ 809759 w 9742681"/>
              <a:gd name="connsiteY5" fmla="*/ 341906 h 803094"/>
              <a:gd name="connsiteX6" fmla="*/ 780557 w 9742681"/>
              <a:gd name="connsiteY6" fmla="*/ 397566 h 803094"/>
              <a:gd name="connsiteX7" fmla="*/ 706392 w 9742681"/>
              <a:gd name="connsiteY7" fmla="*/ 453225 h 803094"/>
              <a:gd name="connsiteX8" fmla="*/ 642782 w 9742681"/>
              <a:gd name="connsiteY8" fmla="*/ 492981 h 803094"/>
              <a:gd name="connsiteX9" fmla="*/ 610977 w 9742681"/>
              <a:gd name="connsiteY9" fmla="*/ 524786 h 803094"/>
              <a:gd name="connsiteX10" fmla="*/ 603025 w 9742681"/>
              <a:gd name="connsiteY10" fmla="*/ 540689 h 803094"/>
              <a:gd name="connsiteX11" fmla="*/ 658684 w 9742681"/>
              <a:gd name="connsiteY11" fmla="*/ 556592 h 803094"/>
              <a:gd name="connsiteX12" fmla="*/ 762051 w 9742681"/>
              <a:gd name="connsiteY12" fmla="*/ 572494 h 803094"/>
              <a:gd name="connsiteX13" fmla="*/ 1032396 w 9742681"/>
              <a:gd name="connsiteY13" fmla="*/ 564543 h 803094"/>
              <a:gd name="connsiteX14" fmla="*/ 1318643 w 9742681"/>
              <a:gd name="connsiteY14" fmla="*/ 548640 h 803094"/>
              <a:gd name="connsiteX15" fmla="*/ 1573084 w 9742681"/>
              <a:gd name="connsiteY15" fmla="*/ 532738 h 803094"/>
              <a:gd name="connsiteX16" fmla="*/ 2002455 w 9742681"/>
              <a:gd name="connsiteY16" fmla="*/ 492981 h 803094"/>
              <a:gd name="connsiteX17" fmla="*/ 2638559 w 9742681"/>
              <a:gd name="connsiteY17" fmla="*/ 413468 h 803094"/>
              <a:gd name="connsiteX18" fmla="*/ 3306469 w 9742681"/>
              <a:gd name="connsiteY18" fmla="*/ 326004 h 803094"/>
              <a:gd name="connsiteX19" fmla="*/ 9739074 w 9742681"/>
              <a:gd name="connsiteY19" fmla="*/ 174929 h 803094"/>
              <a:gd name="connsiteX20" fmla="*/ 9742681 w 9742681"/>
              <a:gd name="connsiteY20" fmla="*/ 563986 h 803094"/>
              <a:gd name="connsiteX21" fmla="*/ 0 w 9742681"/>
              <a:gd name="connsiteY21" fmla="*/ 803094 h 803094"/>
              <a:gd name="connsiteX22" fmla="*/ 0 w 9742681"/>
              <a:gd name="connsiteY22" fmla="*/ 0 h 803094"/>
              <a:gd name="connsiteX0" fmla="*/ 0 w 9760716"/>
              <a:gd name="connsiteY0" fmla="*/ 0 h 803094"/>
              <a:gd name="connsiteX1" fmla="*/ 223386 w 9760716"/>
              <a:gd name="connsiteY1" fmla="*/ 61587 h 803094"/>
              <a:gd name="connsiteX2" fmla="*/ 523512 w 9760716"/>
              <a:gd name="connsiteY2" fmla="*/ 143124 h 803094"/>
              <a:gd name="connsiteX3" fmla="*/ 682538 w 9760716"/>
              <a:gd name="connsiteY3" fmla="*/ 206734 h 803094"/>
              <a:gd name="connsiteX4" fmla="*/ 793857 w 9760716"/>
              <a:gd name="connsiteY4" fmla="*/ 286247 h 803094"/>
              <a:gd name="connsiteX5" fmla="*/ 809759 w 9760716"/>
              <a:gd name="connsiteY5" fmla="*/ 341906 h 803094"/>
              <a:gd name="connsiteX6" fmla="*/ 780557 w 9760716"/>
              <a:gd name="connsiteY6" fmla="*/ 397566 h 803094"/>
              <a:gd name="connsiteX7" fmla="*/ 706392 w 9760716"/>
              <a:gd name="connsiteY7" fmla="*/ 453225 h 803094"/>
              <a:gd name="connsiteX8" fmla="*/ 642782 w 9760716"/>
              <a:gd name="connsiteY8" fmla="*/ 492981 h 803094"/>
              <a:gd name="connsiteX9" fmla="*/ 610977 w 9760716"/>
              <a:gd name="connsiteY9" fmla="*/ 524786 h 803094"/>
              <a:gd name="connsiteX10" fmla="*/ 603025 w 9760716"/>
              <a:gd name="connsiteY10" fmla="*/ 540689 h 803094"/>
              <a:gd name="connsiteX11" fmla="*/ 658684 w 9760716"/>
              <a:gd name="connsiteY11" fmla="*/ 556592 h 803094"/>
              <a:gd name="connsiteX12" fmla="*/ 762051 w 9760716"/>
              <a:gd name="connsiteY12" fmla="*/ 572494 h 803094"/>
              <a:gd name="connsiteX13" fmla="*/ 1032396 w 9760716"/>
              <a:gd name="connsiteY13" fmla="*/ 564543 h 803094"/>
              <a:gd name="connsiteX14" fmla="*/ 1318643 w 9760716"/>
              <a:gd name="connsiteY14" fmla="*/ 548640 h 803094"/>
              <a:gd name="connsiteX15" fmla="*/ 1573084 w 9760716"/>
              <a:gd name="connsiteY15" fmla="*/ 532738 h 803094"/>
              <a:gd name="connsiteX16" fmla="*/ 2002455 w 9760716"/>
              <a:gd name="connsiteY16" fmla="*/ 492981 h 803094"/>
              <a:gd name="connsiteX17" fmla="*/ 2638559 w 9760716"/>
              <a:gd name="connsiteY17" fmla="*/ 413468 h 803094"/>
              <a:gd name="connsiteX18" fmla="*/ 3306469 w 9760716"/>
              <a:gd name="connsiteY18" fmla="*/ 326004 h 803094"/>
              <a:gd name="connsiteX19" fmla="*/ 9739074 w 9760716"/>
              <a:gd name="connsiteY19" fmla="*/ 174929 h 803094"/>
              <a:gd name="connsiteX20" fmla="*/ 9760716 w 9760716"/>
              <a:gd name="connsiteY20" fmla="*/ 716386 h 803094"/>
              <a:gd name="connsiteX21" fmla="*/ 0 w 9760716"/>
              <a:gd name="connsiteY21" fmla="*/ 803094 h 803094"/>
              <a:gd name="connsiteX22" fmla="*/ 0 w 9760716"/>
              <a:gd name="connsiteY22" fmla="*/ 0 h 803094"/>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667628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27053 w 9760716"/>
              <a:gd name="connsiteY21" fmla="*/ 599895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032396 w 9760716"/>
              <a:gd name="connsiteY13" fmla="*/ 564543 h 716386"/>
              <a:gd name="connsiteX14" fmla="*/ 1318643 w 9760716"/>
              <a:gd name="connsiteY14" fmla="*/ 548640 h 716386"/>
              <a:gd name="connsiteX15" fmla="*/ 1573084 w 9760716"/>
              <a:gd name="connsiteY15" fmla="*/ 532738 h 716386"/>
              <a:gd name="connsiteX16" fmla="*/ 2002455 w 9760716"/>
              <a:gd name="connsiteY16" fmla="*/ 492981 h 716386"/>
              <a:gd name="connsiteX17" fmla="*/ 2638559 w 9760716"/>
              <a:gd name="connsiteY17" fmla="*/ 413468 h 716386"/>
              <a:gd name="connsiteX18" fmla="*/ 3306469 w 9760716"/>
              <a:gd name="connsiteY18" fmla="*/ 326004 h 716386"/>
              <a:gd name="connsiteX19" fmla="*/ 9739074 w 9760716"/>
              <a:gd name="connsiteY19" fmla="*/ 174929 h 716386"/>
              <a:gd name="connsiteX20" fmla="*/ 9760716 w 9760716"/>
              <a:gd name="connsiteY20" fmla="*/ 716386 h 716386"/>
              <a:gd name="connsiteX21" fmla="*/ 0 w 9760716"/>
              <a:gd name="connsiteY21" fmla="*/ 709961 h 716386"/>
              <a:gd name="connsiteX22" fmla="*/ 0 w 9760716"/>
              <a:gd name="connsiteY22"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762051 w 9760716"/>
              <a:gd name="connsiteY12" fmla="*/ 572494 h 716386"/>
              <a:gd name="connsiteX13" fmla="*/ 1318643 w 9760716"/>
              <a:gd name="connsiteY13" fmla="*/ 548640 h 716386"/>
              <a:gd name="connsiteX14" fmla="*/ 1573084 w 9760716"/>
              <a:gd name="connsiteY14" fmla="*/ 532738 h 716386"/>
              <a:gd name="connsiteX15" fmla="*/ 2002455 w 9760716"/>
              <a:gd name="connsiteY15" fmla="*/ 492981 h 716386"/>
              <a:gd name="connsiteX16" fmla="*/ 2638559 w 9760716"/>
              <a:gd name="connsiteY16" fmla="*/ 413468 h 716386"/>
              <a:gd name="connsiteX17" fmla="*/ 3306469 w 9760716"/>
              <a:gd name="connsiteY17" fmla="*/ 326004 h 716386"/>
              <a:gd name="connsiteX18" fmla="*/ 9739074 w 9760716"/>
              <a:gd name="connsiteY18" fmla="*/ 174929 h 716386"/>
              <a:gd name="connsiteX19" fmla="*/ 9760716 w 9760716"/>
              <a:gd name="connsiteY19" fmla="*/ 716386 h 716386"/>
              <a:gd name="connsiteX20" fmla="*/ 0 w 9760716"/>
              <a:gd name="connsiteY20" fmla="*/ 709961 h 716386"/>
              <a:gd name="connsiteX21" fmla="*/ 0 w 9760716"/>
              <a:gd name="connsiteY21" fmla="*/ 0 h 716386"/>
              <a:gd name="connsiteX0" fmla="*/ 0 w 9760716"/>
              <a:gd name="connsiteY0" fmla="*/ 0 h 716386"/>
              <a:gd name="connsiteX1" fmla="*/ 223386 w 9760716"/>
              <a:gd name="connsiteY1" fmla="*/ 61587 h 716386"/>
              <a:gd name="connsiteX2" fmla="*/ 523512 w 9760716"/>
              <a:gd name="connsiteY2" fmla="*/ 143124 h 716386"/>
              <a:gd name="connsiteX3" fmla="*/ 682538 w 9760716"/>
              <a:gd name="connsiteY3" fmla="*/ 206734 h 716386"/>
              <a:gd name="connsiteX4" fmla="*/ 793857 w 9760716"/>
              <a:gd name="connsiteY4" fmla="*/ 286247 h 716386"/>
              <a:gd name="connsiteX5" fmla="*/ 809759 w 9760716"/>
              <a:gd name="connsiteY5" fmla="*/ 341906 h 716386"/>
              <a:gd name="connsiteX6" fmla="*/ 780557 w 9760716"/>
              <a:gd name="connsiteY6" fmla="*/ 397566 h 716386"/>
              <a:gd name="connsiteX7" fmla="*/ 706392 w 9760716"/>
              <a:gd name="connsiteY7" fmla="*/ 453225 h 716386"/>
              <a:gd name="connsiteX8" fmla="*/ 642782 w 9760716"/>
              <a:gd name="connsiteY8" fmla="*/ 492981 h 716386"/>
              <a:gd name="connsiteX9" fmla="*/ 610977 w 9760716"/>
              <a:gd name="connsiteY9" fmla="*/ 524786 h 716386"/>
              <a:gd name="connsiteX10" fmla="*/ 603025 w 9760716"/>
              <a:gd name="connsiteY10" fmla="*/ 540689 h 716386"/>
              <a:gd name="connsiteX11" fmla="*/ 658684 w 9760716"/>
              <a:gd name="connsiteY11" fmla="*/ 556592 h 716386"/>
              <a:gd name="connsiteX12" fmla="*/ 1318643 w 9760716"/>
              <a:gd name="connsiteY12" fmla="*/ 548640 h 716386"/>
              <a:gd name="connsiteX13" fmla="*/ 1573084 w 9760716"/>
              <a:gd name="connsiteY13" fmla="*/ 532738 h 716386"/>
              <a:gd name="connsiteX14" fmla="*/ 2002455 w 9760716"/>
              <a:gd name="connsiteY14" fmla="*/ 492981 h 716386"/>
              <a:gd name="connsiteX15" fmla="*/ 2638559 w 9760716"/>
              <a:gd name="connsiteY15" fmla="*/ 413468 h 716386"/>
              <a:gd name="connsiteX16" fmla="*/ 3306469 w 9760716"/>
              <a:gd name="connsiteY16" fmla="*/ 326004 h 716386"/>
              <a:gd name="connsiteX17" fmla="*/ 9739074 w 9760716"/>
              <a:gd name="connsiteY17" fmla="*/ 174929 h 716386"/>
              <a:gd name="connsiteX18" fmla="*/ 9760716 w 9760716"/>
              <a:gd name="connsiteY18" fmla="*/ 716386 h 716386"/>
              <a:gd name="connsiteX19" fmla="*/ 0 w 9760716"/>
              <a:gd name="connsiteY19" fmla="*/ 709961 h 716386"/>
              <a:gd name="connsiteX20" fmla="*/ 0 w 9760716"/>
              <a:gd name="connsiteY20" fmla="*/ 0 h 716386"/>
              <a:gd name="connsiteX0" fmla="*/ 0 w 9760716"/>
              <a:gd name="connsiteY0" fmla="*/ 0 h 716386"/>
              <a:gd name="connsiteX1" fmla="*/ 223386 w 9760716"/>
              <a:gd name="connsiteY1" fmla="*/ 61587 h 716386"/>
              <a:gd name="connsiteX2" fmla="*/ 682538 w 9760716"/>
              <a:gd name="connsiteY2" fmla="*/ 206734 h 716386"/>
              <a:gd name="connsiteX3" fmla="*/ 793857 w 9760716"/>
              <a:gd name="connsiteY3" fmla="*/ 286247 h 716386"/>
              <a:gd name="connsiteX4" fmla="*/ 809759 w 9760716"/>
              <a:gd name="connsiteY4" fmla="*/ 341906 h 716386"/>
              <a:gd name="connsiteX5" fmla="*/ 780557 w 9760716"/>
              <a:gd name="connsiteY5" fmla="*/ 397566 h 716386"/>
              <a:gd name="connsiteX6" fmla="*/ 706392 w 9760716"/>
              <a:gd name="connsiteY6" fmla="*/ 453225 h 716386"/>
              <a:gd name="connsiteX7" fmla="*/ 642782 w 9760716"/>
              <a:gd name="connsiteY7" fmla="*/ 492981 h 716386"/>
              <a:gd name="connsiteX8" fmla="*/ 610977 w 9760716"/>
              <a:gd name="connsiteY8" fmla="*/ 524786 h 716386"/>
              <a:gd name="connsiteX9" fmla="*/ 603025 w 9760716"/>
              <a:gd name="connsiteY9" fmla="*/ 540689 h 716386"/>
              <a:gd name="connsiteX10" fmla="*/ 658684 w 9760716"/>
              <a:gd name="connsiteY10" fmla="*/ 556592 h 716386"/>
              <a:gd name="connsiteX11" fmla="*/ 1318643 w 9760716"/>
              <a:gd name="connsiteY11" fmla="*/ 548640 h 716386"/>
              <a:gd name="connsiteX12" fmla="*/ 1573084 w 9760716"/>
              <a:gd name="connsiteY12" fmla="*/ 532738 h 716386"/>
              <a:gd name="connsiteX13" fmla="*/ 2002455 w 9760716"/>
              <a:gd name="connsiteY13" fmla="*/ 492981 h 716386"/>
              <a:gd name="connsiteX14" fmla="*/ 2638559 w 9760716"/>
              <a:gd name="connsiteY14" fmla="*/ 413468 h 716386"/>
              <a:gd name="connsiteX15" fmla="*/ 3306469 w 9760716"/>
              <a:gd name="connsiteY15" fmla="*/ 326004 h 716386"/>
              <a:gd name="connsiteX16" fmla="*/ 9739074 w 9760716"/>
              <a:gd name="connsiteY16" fmla="*/ 174929 h 716386"/>
              <a:gd name="connsiteX17" fmla="*/ 9760716 w 9760716"/>
              <a:gd name="connsiteY17" fmla="*/ 716386 h 716386"/>
              <a:gd name="connsiteX18" fmla="*/ 0 w 9760716"/>
              <a:gd name="connsiteY18" fmla="*/ 709961 h 716386"/>
              <a:gd name="connsiteX19" fmla="*/ 0 w 9760716"/>
              <a:gd name="connsiteY19" fmla="*/ 0 h 716386"/>
              <a:gd name="connsiteX0" fmla="*/ 0 w 9760716"/>
              <a:gd name="connsiteY0" fmla="*/ 0 h 716386"/>
              <a:gd name="connsiteX1" fmla="*/ 682538 w 9760716"/>
              <a:gd name="connsiteY1" fmla="*/ 206734 h 716386"/>
              <a:gd name="connsiteX2" fmla="*/ 793857 w 9760716"/>
              <a:gd name="connsiteY2" fmla="*/ 286247 h 716386"/>
              <a:gd name="connsiteX3" fmla="*/ 809759 w 9760716"/>
              <a:gd name="connsiteY3" fmla="*/ 341906 h 716386"/>
              <a:gd name="connsiteX4" fmla="*/ 780557 w 9760716"/>
              <a:gd name="connsiteY4" fmla="*/ 397566 h 716386"/>
              <a:gd name="connsiteX5" fmla="*/ 706392 w 9760716"/>
              <a:gd name="connsiteY5" fmla="*/ 453225 h 716386"/>
              <a:gd name="connsiteX6" fmla="*/ 642782 w 9760716"/>
              <a:gd name="connsiteY6" fmla="*/ 492981 h 716386"/>
              <a:gd name="connsiteX7" fmla="*/ 610977 w 9760716"/>
              <a:gd name="connsiteY7" fmla="*/ 524786 h 716386"/>
              <a:gd name="connsiteX8" fmla="*/ 603025 w 9760716"/>
              <a:gd name="connsiteY8" fmla="*/ 540689 h 716386"/>
              <a:gd name="connsiteX9" fmla="*/ 658684 w 9760716"/>
              <a:gd name="connsiteY9" fmla="*/ 556592 h 716386"/>
              <a:gd name="connsiteX10" fmla="*/ 1318643 w 9760716"/>
              <a:gd name="connsiteY10" fmla="*/ 548640 h 716386"/>
              <a:gd name="connsiteX11" fmla="*/ 1573084 w 9760716"/>
              <a:gd name="connsiteY11" fmla="*/ 532738 h 716386"/>
              <a:gd name="connsiteX12" fmla="*/ 2002455 w 9760716"/>
              <a:gd name="connsiteY12" fmla="*/ 492981 h 716386"/>
              <a:gd name="connsiteX13" fmla="*/ 2638559 w 9760716"/>
              <a:gd name="connsiteY13" fmla="*/ 413468 h 716386"/>
              <a:gd name="connsiteX14" fmla="*/ 3306469 w 9760716"/>
              <a:gd name="connsiteY14" fmla="*/ 326004 h 716386"/>
              <a:gd name="connsiteX15" fmla="*/ 9739074 w 9760716"/>
              <a:gd name="connsiteY15" fmla="*/ 174929 h 716386"/>
              <a:gd name="connsiteX16" fmla="*/ 9760716 w 9760716"/>
              <a:gd name="connsiteY16" fmla="*/ 716386 h 716386"/>
              <a:gd name="connsiteX17" fmla="*/ 0 w 9760716"/>
              <a:gd name="connsiteY17" fmla="*/ 709961 h 716386"/>
              <a:gd name="connsiteX18" fmla="*/ 0 w 9760716"/>
              <a:gd name="connsiteY18" fmla="*/ 0 h 716386"/>
              <a:gd name="connsiteX0" fmla="*/ 0 w 9760716"/>
              <a:gd name="connsiteY0" fmla="*/ 0 h 716386"/>
              <a:gd name="connsiteX1" fmla="*/ 682538 w 9760716"/>
              <a:gd name="connsiteY1" fmla="*/ 206734 h 716386"/>
              <a:gd name="connsiteX2" fmla="*/ 809759 w 9760716"/>
              <a:gd name="connsiteY2" fmla="*/ 341906 h 716386"/>
              <a:gd name="connsiteX3" fmla="*/ 780557 w 9760716"/>
              <a:gd name="connsiteY3" fmla="*/ 397566 h 716386"/>
              <a:gd name="connsiteX4" fmla="*/ 706392 w 9760716"/>
              <a:gd name="connsiteY4" fmla="*/ 453225 h 716386"/>
              <a:gd name="connsiteX5" fmla="*/ 642782 w 9760716"/>
              <a:gd name="connsiteY5" fmla="*/ 492981 h 716386"/>
              <a:gd name="connsiteX6" fmla="*/ 610977 w 9760716"/>
              <a:gd name="connsiteY6" fmla="*/ 524786 h 716386"/>
              <a:gd name="connsiteX7" fmla="*/ 603025 w 9760716"/>
              <a:gd name="connsiteY7" fmla="*/ 540689 h 716386"/>
              <a:gd name="connsiteX8" fmla="*/ 658684 w 9760716"/>
              <a:gd name="connsiteY8" fmla="*/ 556592 h 716386"/>
              <a:gd name="connsiteX9" fmla="*/ 1318643 w 9760716"/>
              <a:gd name="connsiteY9" fmla="*/ 548640 h 716386"/>
              <a:gd name="connsiteX10" fmla="*/ 1573084 w 9760716"/>
              <a:gd name="connsiteY10" fmla="*/ 532738 h 716386"/>
              <a:gd name="connsiteX11" fmla="*/ 2002455 w 9760716"/>
              <a:gd name="connsiteY11" fmla="*/ 492981 h 716386"/>
              <a:gd name="connsiteX12" fmla="*/ 2638559 w 9760716"/>
              <a:gd name="connsiteY12" fmla="*/ 413468 h 716386"/>
              <a:gd name="connsiteX13" fmla="*/ 3306469 w 9760716"/>
              <a:gd name="connsiteY13" fmla="*/ 326004 h 716386"/>
              <a:gd name="connsiteX14" fmla="*/ 9739074 w 9760716"/>
              <a:gd name="connsiteY14" fmla="*/ 174929 h 716386"/>
              <a:gd name="connsiteX15" fmla="*/ 9760716 w 9760716"/>
              <a:gd name="connsiteY15" fmla="*/ 716386 h 716386"/>
              <a:gd name="connsiteX16" fmla="*/ 0 w 9760716"/>
              <a:gd name="connsiteY16" fmla="*/ 709961 h 716386"/>
              <a:gd name="connsiteX17" fmla="*/ 0 w 9760716"/>
              <a:gd name="connsiteY17" fmla="*/ 0 h 716386"/>
              <a:gd name="connsiteX0" fmla="*/ 0 w 9760716"/>
              <a:gd name="connsiteY0" fmla="*/ 0 h 716386"/>
              <a:gd name="connsiteX1" fmla="*/ 682538 w 9760716"/>
              <a:gd name="connsiteY1" fmla="*/ 206734 h 716386"/>
              <a:gd name="connsiteX2" fmla="*/ 809759 w 9760716"/>
              <a:gd name="connsiteY2" fmla="*/ 341906 h 716386"/>
              <a:gd name="connsiteX3" fmla="*/ 706392 w 9760716"/>
              <a:gd name="connsiteY3" fmla="*/ 453225 h 716386"/>
              <a:gd name="connsiteX4" fmla="*/ 642782 w 9760716"/>
              <a:gd name="connsiteY4" fmla="*/ 492981 h 716386"/>
              <a:gd name="connsiteX5" fmla="*/ 610977 w 9760716"/>
              <a:gd name="connsiteY5" fmla="*/ 524786 h 716386"/>
              <a:gd name="connsiteX6" fmla="*/ 603025 w 9760716"/>
              <a:gd name="connsiteY6" fmla="*/ 540689 h 716386"/>
              <a:gd name="connsiteX7" fmla="*/ 658684 w 9760716"/>
              <a:gd name="connsiteY7" fmla="*/ 556592 h 716386"/>
              <a:gd name="connsiteX8" fmla="*/ 1318643 w 9760716"/>
              <a:gd name="connsiteY8" fmla="*/ 548640 h 716386"/>
              <a:gd name="connsiteX9" fmla="*/ 1573084 w 9760716"/>
              <a:gd name="connsiteY9" fmla="*/ 532738 h 716386"/>
              <a:gd name="connsiteX10" fmla="*/ 2002455 w 9760716"/>
              <a:gd name="connsiteY10" fmla="*/ 492981 h 716386"/>
              <a:gd name="connsiteX11" fmla="*/ 2638559 w 9760716"/>
              <a:gd name="connsiteY11" fmla="*/ 413468 h 716386"/>
              <a:gd name="connsiteX12" fmla="*/ 3306469 w 9760716"/>
              <a:gd name="connsiteY12" fmla="*/ 326004 h 716386"/>
              <a:gd name="connsiteX13" fmla="*/ 9739074 w 9760716"/>
              <a:gd name="connsiteY13" fmla="*/ 174929 h 716386"/>
              <a:gd name="connsiteX14" fmla="*/ 9760716 w 9760716"/>
              <a:gd name="connsiteY14" fmla="*/ 716386 h 716386"/>
              <a:gd name="connsiteX15" fmla="*/ 0 w 9760716"/>
              <a:gd name="connsiteY15" fmla="*/ 709961 h 716386"/>
              <a:gd name="connsiteX16" fmla="*/ 0 w 9760716"/>
              <a:gd name="connsiteY16" fmla="*/ 0 h 716386"/>
              <a:gd name="connsiteX0" fmla="*/ 0 w 9760716"/>
              <a:gd name="connsiteY0" fmla="*/ 0 h 716386"/>
              <a:gd name="connsiteX1" fmla="*/ 682538 w 9760716"/>
              <a:gd name="connsiteY1" fmla="*/ 206734 h 716386"/>
              <a:gd name="connsiteX2" fmla="*/ 706392 w 9760716"/>
              <a:gd name="connsiteY2" fmla="*/ 453225 h 716386"/>
              <a:gd name="connsiteX3" fmla="*/ 642782 w 9760716"/>
              <a:gd name="connsiteY3" fmla="*/ 492981 h 716386"/>
              <a:gd name="connsiteX4" fmla="*/ 610977 w 9760716"/>
              <a:gd name="connsiteY4" fmla="*/ 524786 h 716386"/>
              <a:gd name="connsiteX5" fmla="*/ 603025 w 9760716"/>
              <a:gd name="connsiteY5" fmla="*/ 540689 h 716386"/>
              <a:gd name="connsiteX6" fmla="*/ 658684 w 9760716"/>
              <a:gd name="connsiteY6" fmla="*/ 556592 h 716386"/>
              <a:gd name="connsiteX7" fmla="*/ 1318643 w 9760716"/>
              <a:gd name="connsiteY7" fmla="*/ 548640 h 716386"/>
              <a:gd name="connsiteX8" fmla="*/ 1573084 w 9760716"/>
              <a:gd name="connsiteY8" fmla="*/ 532738 h 716386"/>
              <a:gd name="connsiteX9" fmla="*/ 2002455 w 9760716"/>
              <a:gd name="connsiteY9" fmla="*/ 492981 h 716386"/>
              <a:gd name="connsiteX10" fmla="*/ 2638559 w 9760716"/>
              <a:gd name="connsiteY10" fmla="*/ 413468 h 716386"/>
              <a:gd name="connsiteX11" fmla="*/ 3306469 w 9760716"/>
              <a:gd name="connsiteY11" fmla="*/ 326004 h 716386"/>
              <a:gd name="connsiteX12" fmla="*/ 9739074 w 9760716"/>
              <a:gd name="connsiteY12" fmla="*/ 174929 h 716386"/>
              <a:gd name="connsiteX13" fmla="*/ 9760716 w 9760716"/>
              <a:gd name="connsiteY13" fmla="*/ 716386 h 716386"/>
              <a:gd name="connsiteX14" fmla="*/ 0 w 9760716"/>
              <a:gd name="connsiteY14" fmla="*/ 709961 h 716386"/>
              <a:gd name="connsiteX15" fmla="*/ 0 w 9760716"/>
              <a:gd name="connsiteY15"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002455 w 9760716"/>
              <a:gd name="connsiteY8" fmla="*/ 492981 h 716386"/>
              <a:gd name="connsiteX9" fmla="*/ 2638559 w 9760716"/>
              <a:gd name="connsiteY9" fmla="*/ 413468 h 716386"/>
              <a:gd name="connsiteX10" fmla="*/ 3306469 w 9760716"/>
              <a:gd name="connsiteY10" fmla="*/ 326004 h 716386"/>
              <a:gd name="connsiteX11" fmla="*/ 9739074 w 9760716"/>
              <a:gd name="connsiteY11" fmla="*/ 174929 h 716386"/>
              <a:gd name="connsiteX12" fmla="*/ 9760716 w 9760716"/>
              <a:gd name="connsiteY12" fmla="*/ 716386 h 716386"/>
              <a:gd name="connsiteX13" fmla="*/ 0 w 9760716"/>
              <a:gd name="connsiteY13" fmla="*/ 709961 h 716386"/>
              <a:gd name="connsiteX14" fmla="*/ 0 w 9760716"/>
              <a:gd name="connsiteY14"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2638559 w 9760716"/>
              <a:gd name="connsiteY8" fmla="*/ 413468 h 716386"/>
              <a:gd name="connsiteX9" fmla="*/ 3306469 w 9760716"/>
              <a:gd name="connsiteY9" fmla="*/ 326004 h 716386"/>
              <a:gd name="connsiteX10" fmla="*/ 9739074 w 9760716"/>
              <a:gd name="connsiteY10" fmla="*/ 174929 h 716386"/>
              <a:gd name="connsiteX11" fmla="*/ 9760716 w 9760716"/>
              <a:gd name="connsiteY11" fmla="*/ 716386 h 716386"/>
              <a:gd name="connsiteX12" fmla="*/ 0 w 9760716"/>
              <a:gd name="connsiteY12" fmla="*/ 709961 h 716386"/>
              <a:gd name="connsiteX13" fmla="*/ 0 w 9760716"/>
              <a:gd name="connsiteY13"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3306469 w 9760716"/>
              <a:gd name="connsiteY8" fmla="*/ 326004 h 716386"/>
              <a:gd name="connsiteX9" fmla="*/ 9739074 w 9760716"/>
              <a:gd name="connsiteY9" fmla="*/ 174929 h 716386"/>
              <a:gd name="connsiteX10" fmla="*/ 9760716 w 9760716"/>
              <a:gd name="connsiteY10" fmla="*/ 716386 h 716386"/>
              <a:gd name="connsiteX11" fmla="*/ 0 w 9760716"/>
              <a:gd name="connsiteY11" fmla="*/ 709961 h 716386"/>
              <a:gd name="connsiteX12" fmla="*/ 0 w 9760716"/>
              <a:gd name="connsiteY12"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1573084 w 9760716"/>
              <a:gd name="connsiteY7" fmla="*/ 53273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03025 w 9760716"/>
              <a:gd name="connsiteY4" fmla="*/ 540689 h 716386"/>
              <a:gd name="connsiteX5" fmla="*/ 658684 w 9760716"/>
              <a:gd name="connsiteY5" fmla="*/ 556592 h 716386"/>
              <a:gd name="connsiteX6" fmla="*/ 1318643 w 9760716"/>
              <a:gd name="connsiteY6" fmla="*/ 548640 h 716386"/>
              <a:gd name="connsiteX7" fmla="*/ 6760493 w 9760716"/>
              <a:gd name="connsiteY7" fmla="*/ 18388 h 716386"/>
              <a:gd name="connsiteX8" fmla="*/ 9739074 w 9760716"/>
              <a:gd name="connsiteY8" fmla="*/ 174929 h 716386"/>
              <a:gd name="connsiteX9" fmla="*/ 9760716 w 9760716"/>
              <a:gd name="connsiteY9" fmla="*/ 716386 h 716386"/>
              <a:gd name="connsiteX10" fmla="*/ 0 w 9760716"/>
              <a:gd name="connsiteY10" fmla="*/ 709961 h 716386"/>
              <a:gd name="connsiteX11" fmla="*/ 0 w 9760716"/>
              <a:gd name="connsiteY11" fmla="*/ 0 h 716386"/>
              <a:gd name="connsiteX0" fmla="*/ 0 w 9760716"/>
              <a:gd name="connsiteY0" fmla="*/ 0 h 716386"/>
              <a:gd name="connsiteX1" fmla="*/ 682538 w 9760716"/>
              <a:gd name="connsiteY1" fmla="*/ 206734 h 716386"/>
              <a:gd name="connsiteX2" fmla="*/ 642782 w 9760716"/>
              <a:gd name="connsiteY2" fmla="*/ 492981 h 716386"/>
              <a:gd name="connsiteX3" fmla="*/ 610977 w 9760716"/>
              <a:gd name="connsiteY3" fmla="*/ 524786 h 716386"/>
              <a:gd name="connsiteX4" fmla="*/ 658684 w 9760716"/>
              <a:gd name="connsiteY4" fmla="*/ 556592 h 716386"/>
              <a:gd name="connsiteX5" fmla="*/ 1318643 w 9760716"/>
              <a:gd name="connsiteY5" fmla="*/ 548640 h 716386"/>
              <a:gd name="connsiteX6" fmla="*/ 6760493 w 9760716"/>
              <a:gd name="connsiteY6" fmla="*/ 18388 h 716386"/>
              <a:gd name="connsiteX7" fmla="*/ 9739074 w 9760716"/>
              <a:gd name="connsiteY7" fmla="*/ 174929 h 716386"/>
              <a:gd name="connsiteX8" fmla="*/ 9760716 w 9760716"/>
              <a:gd name="connsiteY8" fmla="*/ 716386 h 716386"/>
              <a:gd name="connsiteX9" fmla="*/ 0 w 9760716"/>
              <a:gd name="connsiteY9" fmla="*/ 709961 h 716386"/>
              <a:gd name="connsiteX10" fmla="*/ 0 w 9760716"/>
              <a:gd name="connsiteY10" fmla="*/ 0 h 716386"/>
              <a:gd name="connsiteX0" fmla="*/ 0 w 9760716"/>
              <a:gd name="connsiteY0" fmla="*/ 0 h 716386"/>
              <a:gd name="connsiteX1" fmla="*/ 682538 w 9760716"/>
              <a:gd name="connsiteY1" fmla="*/ 206734 h 716386"/>
              <a:gd name="connsiteX2" fmla="*/ 642782 w 9760716"/>
              <a:gd name="connsiteY2" fmla="*/ 492981 h 716386"/>
              <a:gd name="connsiteX3" fmla="*/ 658684 w 9760716"/>
              <a:gd name="connsiteY3" fmla="*/ 556592 h 716386"/>
              <a:gd name="connsiteX4" fmla="*/ 1318643 w 9760716"/>
              <a:gd name="connsiteY4" fmla="*/ 548640 h 716386"/>
              <a:gd name="connsiteX5" fmla="*/ 6760493 w 9760716"/>
              <a:gd name="connsiteY5" fmla="*/ 18388 h 716386"/>
              <a:gd name="connsiteX6" fmla="*/ 9739074 w 9760716"/>
              <a:gd name="connsiteY6" fmla="*/ 174929 h 716386"/>
              <a:gd name="connsiteX7" fmla="*/ 9760716 w 9760716"/>
              <a:gd name="connsiteY7" fmla="*/ 716386 h 716386"/>
              <a:gd name="connsiteX8" fmla="*/ 0 w 9760716"/>
              <a:gd name="connsiteY8" fmla="*/ 709961 h 716386"/>
              <a:gd name="connsiteX9" fmla="*/ 0 w 9760716"/>
              <a:gd name="connsiteY9" fmla="*/ 0 h 716386"/>
              <a:gd name="connsiteX0" fmla="*/ 0 w 9760716"/>
              <a:gd name="connsiteY0" fmla="*/ 0 h 716386"/>
              <a:gd name="connsiteX1" fmla="*/ 682538 w 9760716"/>
              <a:gd name="connsiteY1" fmla="*/ 206734 h 716386"/>
              <a:gd name="connsiteX2" fmla="*/ 658684 w 9760716"/>
              <a:gd name="connsiteY2" fmla="*/ 55659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682538 w 9760716"/>
              <a:gd name="connsiteY1" fmla="*/ 206734 h 716386"/>
              <a:gd name="connsiteX2" fmla="*/ 591051 w 9760716"/>
              <a:gd name="connsiteY2" fmla="*/ 461342 h 716386"/>
              <a:gd name="connsiteX3" fmla="*/ 1318643 w 9760716"/>
              <a:gd name="connsiteY3" fmla="*/ 548640 h 716386"/>
              <a:gd name="connsiteX4" fmla="*/ 6760493 w 9760716"/>
              <a:gd name="connsiteY4" fmla="*/ 18388 h 716386"/>
              <a:gd name="connsiteX5" fmla="*/ 9739074 w 9760716"/>
              <a:gd name="connsiteY5" fmla="*/ 174929 h 716386"/>
              <a:gd name="connsiteX6" fmla="*/ 9760716 w 9760716"/>
              <a:gd name="connsiteY6" fmla="*/ 716386 h 716386"/>
              <a:gd name="connsiteX7" fmla="*/ 0 w 9760716"/>
              <a:gd name="connsiteY7" fmla="*/ 709961 h 716386"/>
              <a:gd name="connsiteX8" fmla="*/ 0 w 9760716"/>
              <a:gd name="connsiteY8" fmla="*/ 0 h 716386"/>
              <a:gd name="connsiteX0" fmla="*/ 0 w 9760716"/>
              <a:gd name="connsiteY0" fmla="*/ 0 h 716386"/>
              <a:gd name="connsiteX1" fmla="*/ 591051 w 9760716"/>
              <a:gd name="connsiteY1" fmla="*/ 461342 h 716386"/>
              <a:gd name="connsiteX2" fmla="*/ 1318643 w 9760716"/>
              <a:gd name="connsiteY2" fmla="*/ 548640 h 716386"/>
              <a:gd name="connsiteX3" fmla="*/ 6760493 w 9760716"/>
              <a:gd name="connsiteY3" fmla="*/ 18388 h 716386"/>
              <a:gd name="connsiteX4" fmla="*/ 9739074 w 9760716"/>
              <a:gd name="connsiteY4" fmla="*/ 174929 h 716386"/>
              <a:gd name="connsiteX5" fmla="*/ 9760716 w 9760716"/>
              <a:gd name="connsiteY5" fmla="*/ 716386 h 716386"/>
              <a:gd name="connsiteX6" fmla="*/ 0 w 9760716"/>
              <a:gd name="connsiteY6" fmla="*/ 709961 h 716386"/>
              <a:gd name="connsiteX7" fmla="*/ 0 w 9760716"/>
              <a:gd name="connsiteY7" fmla="*/ 0 h 71638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1325406 w 9767479"/>
              <a:gd name="connsiteY2" fmla="*/ 618490 h 786236"/>
              <a:gd name="connsiteX3" fmla="*/ 6767256 w 9767479"/>
              <a:gd name="connsiteY3" fmla="*/ 88238 h 786236"/>
              <a:gd name="connsiteX4" fmla="*/ 9745837 w 9767479"/>
              <a:gd name="connsiteY4" fmla="*/ 244779 h 786236"/>
              <a:gd name="connsiteX5" fmla="*/ 9767479 w 9767479"/>
              <a:gd name="connsiteY5" fmla="*/ 786236 h 786236"/>
              <a:gd name="connsiteX6" fmla="*/ 6763 w 9767479"/>
              <a:gd name="connsiteY6" fmla="*/ 779811 h 786236"/>
              <a:gd name="connsiteX7" fmla="*/ 0 w 9767479"/>
              <a:gd name="connsiteY7"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7 w 9767479"/>
              <a:gd name="connsiteY3" fmla="*/ 244779 h 786236"/>
              <a:gd name="connsiteX4" fmla="*/ 9767479 w 9767479"/>
              <a:gd name="connsiteY4" fmla="*/ 786236 h 786236"/>
              <a:gd name="connsiteX5" fmla="*/ 6763 w 9767479"/>
              <a:gd name="connsiteY5" fmla="*/ 779811 h 786236"/>
              <a:gd name="connsiteX6" fmla="*/ 0 w 9767479"/>
              <a:gd name="connsiteY6" fmla="*/ 0 h 786236"/>
              <a:gd name="connsiteX0" fmla="*/ 0 w 9767479"/>
              <a:gd name="connsiteY0" fmla="*/ 0 h 786236"/>
              <a:gd name="connsiteX1" fmla="*/ 597814 w 9767479"/>
              <a:gd name="connsiteY1" fmla="*/ 531192 h 786236"/>
              <a:gd name="connsiteX2" fmla="*/ 6767256 w 9767479"/>
              <a:gd name="connsiteY2" fmla="*/ 88238 h 786236"/>
              <a:gd name="connsiteX3" fmla="*/ 9745838 w 9767479"/>
              <a:gd name="connsiteY3" fmla="*/ 276529 h 786236"/>
              <a:gd name="connsiteX4" fmla="*/ 9767479 w 9767479"/>
              <a:gd name="connsiteY4" fmla="*/ 786236 h 786236"/>
              <a:gd name="connsiteX5" fmla="*/ 6763 w 9767479"/>
              <a:gd name="connsiteY5" fmla="*/ 779811 h 786236"/>
              <a:gd name="connsiteX6" fmla="*/ 0 w 9767479"/>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73018"/>
              <a:gd name="connsiteY0" fmla="*/ 0 h 786236"/>
              <a:gd name="connsiteX1" fmla="*/ 597814 w 9773018"/>
              <a:gd name="connsiteY1" fmla="*/ 531192 h 786236"/>
              <a:gd name="connsiteX2" fmla="*/ 6767256 w 9773018"/>
              <a:gd name="connsiteY2" fmla="*/ 88238 h 786236"/>
              <a:gd name="connsiteX3" fmla="*/ 9772892 w 9773018"/>
              <a:gd name="connsiteY3" fmla="*/ 225729 h 786236"/>
              <a:gd name="connsiteX4" fmla="*/ 9767479 w 9773018"/>
              <a:gd name="connsiteY4" fmla="*/ 786236 h 786236"/>
              <a:gd name="connsiteX5" fmla="*/ 6763 w 9773018"/>
              <a:gd name="connsiteY5" fmla="*/ 779811 h 786236"/>
              <a:gd name="connsiteX6" fmla="*/ 0 w 9773018"/>
              <a:gd name="connsiteY6" fmla="*/ 0 h 786236"/>
              <a:gd name="connsiteX0" fmla="*/ 0 w 9796545"/>
              <a:gd name="connsiteY0" fmla="*/ 0 h 804379"/>
              <a:gd name="connsiteX1" fmla="*/ 597814 w 9796545"/>
              <a:gd name="connsiteY1" fmla="*/ 531192 h 804379"/>
              <a:gd name="connsiteX2" fmla="*/ 6767256 w 9796545"/>
              <a:gd name="connsiteY2" fmla="*/ 88238 h 804379"/>
              <a:gd name="connsiteX3" fmla="*/ 9772892 w 9796545"/>
              <a:gd name="connsiteY3" fmla="*/ 225729 h 804379"/>
              <a:gd name="connsiteX4" fmla="*/ 9796545 w 9796545"/>
              <a:gd name="connsiteY4" fmla="*/ 804379 h 804379"/>
              <a:gd name="connsiteX5" fmla="*/ 6763 w 9796545"/>
              <a:gd name="connsiteY5" fmla="*/ 779811 h 804379"/>
              <a:gd name="connsiteX6" fmla="*/ 0 w 9796545"/>
              <a:gd name="connsiteY6" fmla="*/ 0 h 804379"/>
              <a:gd name="connsiteX0" fmla="*/ 0 w 9840736"/>
              <a:gd name="connsiteY0" fmla="*/ 0 h 804379"/>
              <a:gd name="connsiteX1" fmla="*/ 597814 w 9840736"/>
              <a:gd name="connsiteY1" fmla="*/ 531192 h 804379"/>
              <a:gd name="connsiteX2" fmla="*/ 6767256 w 9840736"/>
              <a:gd name="connsiteY2" fmla="*/ 88238 h 804379"/>
              <a:gd name="connsiteX3" fmla="*/ 9840713 w 9840736"/>
              <a:gd name="connsiteY3" fmla="*/ 225729 h 804379"/>
              <a:gd name="connsiteX4" fmla="*/ 9796545 w 9840736"/>
              <a:gd name="connsiteY4" fmla="*/ 804379 h 804379"/>
              <a:gd name="connsiteX5" fmla="*/ 6763 w 9840736"/>
              <a:gd name="connsiteY5" fmla="*/ 779811 h 804379"/>
              <a:gd name="connsiteX6" fmla="*/ 0 w 9840736"/>
              <a:gd name="connsiteY6" fmla="*/ 0 h 804379"/>
              <a:gd name="connsiteX0" fmla="*/ 0 w 9796545"/>
              <a:gd name="connsiteY0" fmla="*/ 0 h 804379"/>
              <a:gd name="connsiteX1" fmla="*/ 597814 w 9796545"/>
              <a:gd name="connsiteY1" fmla="*/ 531192 h 804379"/>
              <a:gd name="connsiteX2" fmla="*/ 6767256 w 9796545"/>
              <a:gd name="connsiteY2" fmla="*/ 88238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3866 w 9796545"/>
              <a:gd name="connsiteY2" fmla="*/ 10411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67258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70649 w 9796545"/>
              <a:gd name="connsiteY2" fmla="*/ 977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96545"/>
              <a:gd name="connsiteY0" fmla="*/ 0 h 804379"/>
              <a:gd name="connsiteX1" fmla="*/ 597814 w 9796545"/>
              <a:gd name="connsiteY1" fmla="*/ 531192 h 804379"/>
              <a:gd name="connsiteX2" fmla="*/ 6780822 w 9796545"/>
              <a:gd name="connsiteY2" fmla="*/ 85063 h 804379"/>
              <a:gd name="connsiteX3" fmla="*/ 9776282 w 9796545"/>
              <a:gd name="connsiteY3" fmla="*/ 209854 h 804379"/>
              <a:gd name="connsiteX4" fmla="*/ 9796545 w 9796545"/>
              <a:gd name="connsiteY4" fmla="*/ 804379 h 804379"/>
              <a:gd name="connsiteX5" fmla="*/ 6763 w 9796545"/>
              <a:gd name="connsiteY5" fmla="*/ 779811 h 804379"/>
              <a:gd name="connsiteX6" fmla="*/ 0 w 9796545"/>
              <a:gd name="connsiteY6" fmla="*/ 0 h 804379"/>
              <a:gd name="connsiteX0" fmla="*/ 0 w 9776457"/>
              <a:gd name="connsiteY0" fmla="*/ 0 h 797122"/>
              <a:gd name="connsiteX1" fmla="*/ 597814 w 9776457"/>
              <a:gd name="connsiteY1" fmla="*/ 531192 h 797122"/>
              <a:gd name="connsiteX2" fmla="*/ 6780822 w 9776457"/>
              <a:gd name="connsiteY2" fmla="*/ 85063 h 797122"/>
              <a:gd name="connsiteX3" fmla="*/ 9776282 w 9776457"/>
              <a:gd name="connsiteY3" fmla="*/ 209854 h 797122"/>
              <a:gd name="connsiteX4" fmla="*/ 9773293 w 9776457"/>
              <a:gd name="connsiteY4" fmla="*/ 797122 h 797122"/>
              <a:gd name="connsiteX5" fmla="*/ 6763 w 9776457"/>
              <a:gd name="connsiteY5" fmla="*/ 779811 h 797122"/>
              <a:gd name="connsiteX6" fmla="*/ 0 w 9776457"/>
              <a:gd name="connsiteY6" fmla="*/ 0 h 797122"/>
              <a:gd name="connsiteX0" fmla="*/ 19 w 9769694"/>
              <a:gd name="connsiteY0" fmla="*/ 0 h 816172"/>
              <a:gd name="connsiteX1" fmla="*/ 591051 w 9769694"/>
              <a:gd name="connsiteY1" fmla="*/ 55024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774059 w 9769694"/>
              <a:gd name="connsiteY2" fmla="*/ 10411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9694"/>
              <a:gd name="connsiteY0" fmla="*/ 0 h 816172"/>
              <a:gd name="connsiteX1" fmla="*/ 557140 w 9769694"/>
              <a:gd name="connsiteY1" fmla="*/ 429592 h 816172"/>
              <a:gd name="connsiteX2" fmla="*/ 6380697 w 9769694"/>
              <a:gd name="connsiteY2" fmla="*/ 8863 h 816172"/>
              <a:gd name="connsiteX3" fmla="*/ 9769519 w 9769694"/>
              <a:gd name="connsiteY3" fmla="*/ 228904 h 816172"/>
              <a:gd name="connsiteX4" fmla="*/ 9766530 w 9769694"/>
              <a:gd name="connsiteY4" fmla="*/ 816172 h 816172"/>
              <a:gd name="connsiteX5" fmla="*/ 0 w 9769694"/>
              <a:gd name="connsiteY5" fmla="*/ 798861 h 816172"/>
              <a:gd name="connsiteX6" fmla="*/ 19 w 9769694"/>
              <a:gd name="connsiteY6" fmla="*/ 0 h 816172"/>
              <a:gd name="connsiteX0" fmla="*/ 19 w 9766530"/>
              <a:gd name="connsiteY0" fmla="*/ 0 h 816172"/>
              <a:gd name="connsiteX1" fmla="*/ 557140 w 9766530"/>
              <a:gd name="connsiteY1" fmla="*/ 429592 h 816172"/>
              <a:gd name="connsiteX2" fmla="*/ 6380697 w 9766530"/>
              <a:gd name="connsiteY2" fmla="*/ 8863 h 816172"/>
              <a:gd name="connsiteX3" fmla="*/ 9762737 w 9766530"/>
              <a:gd name="connsiteY3" fmla="*/ 203504 h 816172"/>
              <a:gd name="connsiteX4" fmla="*/ 9766530 w 9766530"/>
              <a:gd name="connsiteY4" fmla="*/ 816172 h 816172"/>
              <a:gd name="connsiteX5" fmla="*/ 0 w 9766530"/>
              <a:gd name="connsiteY5" fmla="*/ 798861 h 816172"/>
              <a:gd name="connsiteX6" fmla="*/ 19 w 9766530"/>
              <a:gd name="connsiteY6" fmla="*/ 0 h 816172"/>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09612 h 826923"/>
              <a:gd name="connsiteX6" fmla="*/ 19 w 9766530"/>
              <a:gd name="connsiteY6" fmla="*/ 10751 h 826923"/>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75129 w 9841640"/>
              <a:gd name="connsiteY0" fmla="*/ 10751 h 828662"/>
              <a:gd name="connsiteX1" fmla="*/ 632250 w 9841640"/>
              <a:gd name="connsiteY1" fmla="*/ 440343 h 828662"/>
              <a:gd name="connsiteX2" fmla="*/ 6306601 w 9841640"/>
              <a:gd name="connsiteY2" fmla="*/ 6914 h 828662"/>
              <a:gd name="connsiteX3" fmla="*/ 9837847 w 9841640"/>
              <a:gd name="connsiteY3" fmla="*/ 214255 h 828662"/>
              <a:gd name="connsiteX4" fmla="*/ 9841640 w 9841640"/>
              <a:gd name="connsiteY4" fmla="*/ 826923 h 828662"/>
              <a:gd name="connsiteX5" fmla="*/ 68328 w 9841640"/>
              <a:gd name="connsiteY5" fmla="*/ 828662 h 828662"/>
              <a:gd name="connsiteX6" fmla="*/ 75129 w 9841640"/>
              <a:gd name="connsiteY6" fmla="*/ 10751 h 828662"/>
              <a:gd name="connsiteX0" fmla="*/ 6801 w 9773312"/>
              <a:gd name="connsiteY0" fmla="*/ 10751 h 828662"/>
              <a:gd name="connsiteX1" fmla="*/ 563922 w 9773312"/>
              <a:gd name="connsiteY1" fmla="*/ 440343 h 828662"/>
              <a:gd name="connsiteX2" fmla="*/ 6238273 w 9773312"/>
              <a:gd name="connsiteY2" fmla="*/ 6914 h 828662"/>
              <a:gd name="connsiteX3" fmla="*/ 9769519 w 9773312"/>
              <a:gd name="connsiteY3" fmla="*/ 214255 h 828662"/>
              <a:gd name="connsiteX4" fmla="*/ 9773312 w 9773312"/>
              <a:gd name="connsiteY4" fmla="*/ 826923 h 828662"/>
              <a:gd name="connsiteX5" fmla="*/ 0 w 9773312"/>
              <a:gd name="connsiteY5" fmla="*/ 828662 h 828662"/>
              <a:gd name="connsiteX6" fmla="*/ 6801 w 9773312"/>
              <a:gd name="connsiteY6" fmla="*/ 10751 h 828662"/>
              <a:gd name="connsiteX0" fmla="*/ 0 w 9766511"/>
              <a:gd name="connsiteY0" fmla="*/ 10751 h 826923"/>
              <a:gd name="connsiteX1" fmla="*/ 557121 w 9766511"/>
              <a:gd name="connsiteY1" fmla="*/ 440343 h 826923"/>
              <a:gd name="connsiteX2" fmla="*/ 6231472 w 9766511"/>
              <a:gd name="connsiteY2" fmla="*/ 6914 h 826923"/>
              <a:gd name="connsiteX3" fmla="*/ 9762718 w 9766511"/>
              <a:gd name="connsiteY3" fmla="*/ 214255 h 826923"/>
              <a:gd name="connsiteX4" fmla="*/ 9766511 w 9766511"/>
              <a:gd name="connsiteY4" fmla="*/ 826923 h 826923"/>
              <a:gd name="connsiteX5" fmla="*/ 6763 w 9766511"/>
              <a:gd name="connsiteY5" fmla="*/ 822312 h 826923"/>
              <a:gd name="connsiteX6" fmla="*/ 0 w 9766511"/>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10751 h 826923"/>
              <a:gd name="connsiteX1" fmla="*/ 557140 w 9766530"/>
              <a:gd name="connsiteY1" fmla="*/ 440343 h 826923"/>
              <a:gd name="connsiteX2" fmla="*/ 6231491 w 9766530"/>
              <a:gd name="connsiteY2" fmla="*/ 6914 h 826923"/>
              <a:gd name="connsiteX3" fmla="*/ 9762737 w 9766530"/>
              <a:gd name="connsiteY3" fmla="*/ 214255 h 826923"/>
              <a:gd name="connsiteX4" fmla="*/ 9766530 w 9766530"/>
              <a:gd name="connsiteY4" fmla="*/ 826923 h 826923"/>
              <a:gd name="connsiteX5" fmla="*/ 0 w 9766530"/>
              <a:gd name="connsiteY5" fmla="*/ 822312 h 826923"/>
              <a:gd name="connsiteX6" fmla="*/ 19 w 9766530"/>
              <a:gd name="connsiteY6" fmla="*/ 10751 h 826923"/>
              <a:gd name="connsiteX0" fmla="*/ 19 w 9766530"/>
              <a:gd name="connsiteY0" fmla="*/ 8520 h 824692"/>
              <a:gd name="connsiteX1" fmla="*/ 557140 w 9766530"/>
              <a:gd name="connsiteY1" fmla="*/ 438112 h 824692"/>
              <a:gd name="connsiteX2" fmla="*/ 6231491 w 9766530"/>
              <a:gd name="connsiteY2" fmla="*/ 4683 h 824692"/>
              <a:gd name="connsiteX3" fmla="*/ 9762737 w 9766530"/>
              <a:gd name="connsiteY3" fmla="*/ 212024 h 824692"/>
              <a:gd name="connsiteX4" fmla="*/ 9766530 w 9766530"/>
              <a:gd name="connsiteY4" fmla="*/ 824692 h 824692"/>
              <a:gd name="connsiteX5" fmla="*/ 0 w 9766530"/>
              <a:gd name="connsiteY5" fmla="*/ 820081 h 824692"/>
              <a:gd name="connsiteX6" fmla="*/ 19 w 9766530"/>
              <a:gd name="connsiteY6" fmla="*/ 8520 h 824692"/>
              <a:gd name="connsiteX0" fmla="*/ 19 w 9766530"/>
              <a:gd name="connsiteY0" fmla="*/ 21129 h 837301"/>
              <a:gd name="connsiteX1" fmla="*/ 557140 w 9766530"/>
              <a:gd name="connsiteY1" fmla="*/ 450721 h 837301"/>
              <a:gd name="connsiteX2" fmla="*/ 6319658 w 9766530"/>
              <a:gd name="connsiteY2" fmla="*/ 4592 h 837301"/>
              <a:gd name="connsiteX3" fmla="*/ 9762737 w 9766530"/>
              <a:gd name="connsiteY3" fmla="*/ 224633 h 837301"/>
              <a:gd name="connsiteX4" fmla="*/ 9766530 w 9766530"/>
              <a:gd name="connsiteY4" fmla="*/ 837301 h 837301"/>
              <a:gd name="connsiteX5" fmla="*/ 0 w 9766530"/>
              <a:gd name="connsiteY5" fmla="*/ 832690 h 837301"/>
              <a:gd name="connsiteX6" fmla="*/ 19 w 9766530"/>
              <a:gd name="connsiteY6" fmla="*/ 21129 h 837301"/>
              <a:gd name="connsiteX0" fmla="*/ 19 w 9766530"/>
              <a:gd name="connsiteY0" fmla="*/ 17269 h 833441"/>
              <a:gd name="connsiteX1" fmla="*/ 557140 w 9766530"/>
              <a:gd name="connsiteY1" fmla="*/ 446861 h 833441"/>
              <a:gd name="connsiteX2" fmla="*/ 6319658 w 9766530"/>
              <a:gd name="connsiteY2" fmla="*/ 732 h 833441"/>
              <a:gd name="connsiteX3" fmla="*/ 9762737 w 9766530"/>
              <a:gd name="connsiteY3" fmla="*/ 220773 h 833441"/>
              <a:gd name="connsiteX4" fmla="*/ 9766530 w 9766530"/>
              <a:gd name="connsiteY4" fmla="*/ 833441 h 833441"/>
              <a:gd name="connsiteX5" fmla="*/ 0 w 9766530"/>
              <a:gd name="connsiteY5" fmla="*/ 828830 h 833441"/>
              <a:gd name="connsiteX6" fmla="*/ 19 w 9766530"/>
              <a:gd name="connsiteY6" fmla="*/ 17269 h 833441"/>
              <a:gd name="connsiteX0" fmla="*/ 19 w 9766530"/>
              <a:gd name="connsiteY0" fmla="*/ 16900 h 833072"/>
              <a:gd name="connsiteX1" fmla="*/ 557140 w 9766530"/>
              <a:gd name="connsiteY1" fmla="*/ 446492 h 833072"/>
              <a:gd name="connsiteX2" fmla="*/ 6319658 w 9766530"/>
              <a:gd name="connsiteY2" fmla="*/ 363 h 833072"/>
              <a:gd name="connsiteX3" fmla="*/ 9762737 w 9766530"/>
              <a:gd name="connsiteY3" fmla="*/ 220404 h 833072"/>
              <a:gd name="connsiteX4" fmla="*/ 9766530 w 9766530"/>
              <a:gd name="connsiteY4" fmla="*/ 833072 h 833072"/>
              <a:gd name="connsiteX5" fmla="*/ 0 w 9766530"/>
              <a:gd name="connsiteY5" fmla="*/ 828461 h 833072"/>
              <a:gd name="connsiteX6" fmla="*/ 19 w 9766530"/>
              <a:gd name="connsiteY6" fmla="*/ 16900 h 833072"/>
              <a:gd name="connsiteX0" fmla="*/ 19 w 9766530"/>
              <a:gd name="connsiteY0" fmla="*/ 23245 h 839417"/>
              <a:gd name="connsiteX1" fmla="*/ 557140 w 9766530"/>
              <a:gd name="connsiteY1" fmla="*/ 452837 h 839417"/>
              <a:gd name="connsiteX2" fmla="*/ 6319658 w 9766530"/>
              <a:gd name="connsiteY2" fmla="*/ 358 h 839417"/>
              <a:gd name="connsiteX3" fmla="*/ 9762737 w 9766530"/>
              <a:gd name="connsiteY3" fmla="*/ 226749 h 839417"/>
              <a:gd name="connsiteX4" fmla="*/ 9766530 w 9766530"/>
              <a:gd name="connsiteY4" fmla="*/ 839417 h 839417"/>
              <a:gd name="connsiteX5" fmla="*/ 0 w 9766530"/>
              <a:gd name="connsiteY5" fmla="*/ 834806 h 839417"/>
              <a:gd name="connsiteX6" fmla="*/ 19 w 9766530"/>
              <a:gd name="connsiteY6" fmla="*/ 23245 h 839417"/>
              <a:gd name="connsiteX0" fmla="*/ 19 w 9766530"/>
              <a:gd name="connsiteY0" fmla="*/ 23030 h 839202"/>
              <a:gd name="connsiteX1" fmla="*/ 557140 w 9766530"/>
              <a:gd name="connsiteY1" fmla="*/ 452622 h 839202"/>
              <a:gd name="connsiteX2" fmla="*/ 6319658 w 9766530"/>
              <a:gd name="connsiteY2" fmla="*/ 143 h 839202"/>
              <a:gd name="connsiteX3" fmla="*/ 9762737 w 9766530"/>
              <a:gd name="connsiteY3" fmla="*/ 226534 h 839202"/>
              <a:gd name="connsiteX4" fmla="*/ 9766530 w 9766530"/>
              <a:gd name="connsiteY4" fmla="*/ 839202 h 839202"/>
              <a:gd name="connsiteX5" fmla="*/ 0 w 9766530"/>
              <a:gd name="connsiteY5" fmla="*/ 834591 h 839202"/>
              <a:gd name="connsiteX6" fmla="*/ 19 w 9766530"/>
              <a:gd name="connsiteY6" fmla="*/ 23030 h 839202"/>
              <a:gd name="connsiteX0" fmla="*/ 19 w 9766530"/>
              <a:gd name="connsiteY0" fmla="*/ 23035 h 839207"/>
              <a:gd name="connsiteX1" fmla="*/ 557140 w 9766530"/>
              <a:gd name="connsiteY1" fmla="*/ 452627 h 839207"/>
              <a:gd name="connsiteX2" fmla="*/ 6319658 w 9766530"/>
              <a:gd name="connsiteY2" fmla="*/ 148 h 839207"/>
              <a:gd name="connsiteX3" fmla="*/ 9762737 w 9766530"/>
              <a:gd name="connsiteY3" fmla="*/ 226539 h 839207"/>
              <a:gd name="connsiteX4" fmla="*/ 9766530 w 9766530"/>
              <a:gd name="connsiteY4" fmla="*/ 839207 h 839207"/>
              <a:gd name="connsiteX5" fmla="*/ 0 w 9766530"/>
              <a:gd name="connsiteY5" fmla="*/ 834596 h 839207"/>
              <a:gd name="connsiteX6" fmla="*/ 19 w 9766530"/>
              <a:gd name="connsiteY6" fmla="*/ 23035 h 839207"/>
              <a:gd name="connsiteX0" fmla="*/ 19 w 9766530"/>
              <a:gd name="connsiteY0" fmla="*/ 23729 h 839901"/>
              <a:gd name="connsiteX1" fmla="*/ 557140 w 9766530"/>
              <a:gd name="connsiteY1" fmla="*/ 453321 h 839901"/>
              <a:gd name="connsiteX2" fmla="*/ 6319658 w 9766530"/>
              <a:gd name="connsiteY2" fmla="*/ 842 h 839901"/>
              <a:gd name="connsiteX3" fmla="*/ 9762737 w 9766530"/>
              <a:gd name="connsiteY3" fmla="*/ 227233 h 839901"/>
              <a:gd name="connsiteX4" fmla="*/ 9766530 w 9766530"/>
              <a:gd name="connsiteY4" fmla="*/ 839901 h 839901"/>
              <a:gd name="connsiteX5" fmla="*/ 0 w 9766530"/>
              <a:gd name="connsiteY5" fmla="*/ 835290 h 839901"/>
              <a:gd name="connsiteX6" fmla="*/ 19 w 9766530"/>
              <a:gd name="connsiteY6" fmla="*/ 23729 h 839901"/>
              <a:gd name="connsiteX0" fmla="*/ 19 w 9766530"/>
              <a:gd name="connsiteY0" fmla="*/ 0 h 816172"/>
              <a:gd name="connsiteX1" fmla="*/ 557140 w 9766530"/>
              <a:gd name="connsiteY1" fmla="*/ 429592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7 w 9766530"/>
              <a:gd name="connsiteY3" fmla="*/ 203504 h 816172"/>
              <a:gd name="connsiteX4" fmla="*/ 9766530 w 9766530"/>
              <a:gd name="connsiteY4" fmla="*/ 816172 h 816172"/>
              <a:gd name="connsiteX5" fmla="*/ 0 w 9766530"/>
              <a:gd name="connsiteY5" fmla="*/ 811561 h 816172"/>
              <a:gd name="connsiteX6" fmla="*/ 19 w 9766530"/>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53695 w 9766530"/>
              <a:gd name="connsiteY3" fmla="*/ 161170 h 816172"/>
              <a:gd name="connsiteX4" fmla="*/ 9766530 w 9766530"/>
              <a:gd name="connsiteY4" fmla="*/ 816172 h 816172"/>
              <a:gd name="connsiteX5" fmla="*/ 0 w 9766530"/>
              <a:gd name="connsiteY5" fmla="*/ 811561 h 816172"/>
              <a:gd name="connsiteX6" fmla="*/ 19 w 9766530"/>
              <a:gd name="connsiteY6" fmla="*/ 0 h 816172"/>
              <a:gd name="connsiteX0" fmla="*/ 19 w 9780885"/>
              <a:gd name="connsiteY0" fmla="*/ 0 h 816172"/>
              <a:gd name="connsiteX1" fmla="*/ 548098 w 9780885"/>
              <a:gd name="connsiteY1" fmla="*/ 488858 h 816172"/>
              <a:gd name="connsiteX2" fmla="*/ 6337744 w 9780885"/>
              <a:gd name="connsiteY2" fmla="*/ 137980 h 816172"/>
              <a:gd name="connsiteX3" fmla="*/ 9780824 w 9780885"/>
              <a:gd name="connsiteY3" fmla="*/ 161170 h 816172"/>
              <a:gd name="connsiteX4" fmla="*/ 9766530 w 9780885"/>
              <a:gd name="connsiteY4" fmla="*/ 816172 h 816172"/>
              <a:gd name="connsiteX5" fmla="*/ 0 w 9780885"/>
              <a:gd name="connsiteY5" fmla="*/ 811561 h 816172"/>
              <a:gd name="connsiteX6" fmla="*/ 19 w 9780885"/>
              <a:gd name="connsiteY6" fmla="*/ 0 h 816172"/>
              <a:gd name="connsiteX0" fmla="*/ 19 w 9766530"/>
              <a:gd name="connsiteY0" fmla="*/ 0 h 816172"/>
              <a:gd name="connsiteX1" fmla="*/ 548098 w 9766530"/>
              <a:gd name="connsiteY1" fmla="*/ 488858 h 816172"/>
              <a:gd name="connsiteX2" fmla="*/ 6337744 w 9766530"/>
              <a:gd name="connsiteY2" fmla="*/ 137980 h 816172"/>
              <a:gd name="connsiteX3" fmla="*/ 9762739 w 9766530"/>
              <a:gd name="connsiteY3" fmla="*/ 186570 h 816172"/>
              <a:gd name="connsiteX4" fmla="*/ 9766530 w 9766530"/>
              <a:gd name="connsiteY4" fmla="*/ 816172 h 816172"/>
              <a:gd name="connsiteX5" fmla="*/ 0 w 9766530"/>
              <a:gd name="connsiteY5" fmla="*/ 811561 h 816172"/>
              <a:gd name="connsiteX6" fmla="*/ 19 w 9766530"/>
              <a:gd name="connsiteY6" fmla="*/ 0 h 816172"/>
              <a:gd name="connsiteX0" fmla="*/ 0 w 9775554"/>
              <a:gd name="connsiteY0" fmla="*/ 5789 h 694961"/>
              <a:gd name="connsiteX1" fmla="*/ 557122 w 9775554"/>
              <a:gd name="connsiteY1" fmla="*/ 367647 h 694961"/>
              <a:gd name="connsiteX2" fmla="*/ 6346768 w 9775554"/>
              <a:gd name="connsiteY2" fmla="*/ 16769 h 694961"/>
              <a:gd name="connsiteX3" fmla="*/ 9771763 w 9775554"/>
              <a:gd name="connsiteY3" fmla="*/ 65359 h 694961"/>
              <a:gd name="connsiteX4" fmla="*/ 9775554 w 9775554"/>
              <a:gd name="connsiteY4" fmla="*/ 694961 h 694961"/>
              <a:gd name="connsiteX5" fmla="*/ 9024 w 9775554"/>
              <a:gd name="connsiteY5" fmla="*/ 690350 h 694961"/>
              <a:gd name="connsiteX6" fmla="*/ 0 w 9775554"/>
              <a:gd name="connsiteY6" fmla="*/ 5789 h 694961"/>
              <a:gd name="connsiteX0" fmla="*/ 0 w 9775554"/>
              <a:gd name="connsiteY0" fmla="*/ 10516 h 699688"/>
              <a:gd name="connsiteX1" fmla="*/ 502865 w 9775554"/>
              <a:gd name="connsiteY1" fmla="*/ 440107 h 699688"/>
              <a:gd name="connsiteX2" fmla="*/ 6346768 w 9775554"/>
              <a:gd name="connsiteY2" fmla="*/ 21496 h 699688"/>
              <a:gd name="connsiteX3" fmla="*/ 9771763 w 9775554"/>
              <a:gd name="connsiteY3" fmla="*/ 70086 h 699688"/>
              <a:gd name="connsiteX4" fmla="*/ 9775554 w 9775554"/>
              <a:gd name="connsiteY4" fmla="*/ 699688 h 699688"/>
              <a:gd name="connsiteX5" fmla="*/ 9024 w 9775554"/>
              <a:gd name="connsiteY5" fmla="*/ 695077 h 699688"/>
              <a:gd name="connsiteX6" fmla="*/ 0 w 9775554"/>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66530"/>
              <a:gd name="connsiteY0" fmla="*/ 10516 h 699688"/>
              <a:gd name="connsiteX1" fmla="*/ 493841 w 9766530"/>
              <a:gd name="connsiteY1" fmla="*/ 440107 h 699688"/>
              <a:gd name="connsiteX2" fmla="*/ 6337744 w 9766530"/>
              <a:gd name="connsiteY2" fmla="*/ 21496 h 699688"/>
              <a:gd name="connsiteX3" fmla="*/ 9762739 w 9766530"/>
              <a:gd name="connsiteY3" fmla="*/ 70086 h 699688"/>
              <a:gd name="connsiteX4" fmla="*/ 9766530 w 9766530"/>
              <a:gd name="connsiteY4" fmla="*/ 699688 h 699688"/>
              <a:gd name="connsiteX5" fmla="*/ 0 w 9766530"/>
              <a:gd name="connsiteY5" fmla="*/ 695077 h 699688"/>
              <a:gd name="connsiteX6" fmla="*/ 19 w 9766530"/>
              <a:gd name="connsiteY6" fmla="*/ 10516 h 699688"/>
              <a:gd name="connsiteX0" fmla="*/ 19 w 9771909"/>
              <a:gd name="connsiteY0" fmla="*/ 23015 h 712187"/>
              <a:gd name="connsiteX1" fmla="*/ 493841 w 9771909"/>
              <a:gd name="connsiteY1" fmla="*/ 452606 h 712187"/>
              <a:gd name="connsiteX2" fmla="*/ 6337744 w 9771909"/>
              <a:gd name="connsiteY2" fmla="*/ 33995 h 712187"/>
              <a:gd name="connsiteX3" fmla="*/ 9771781 w 9771909"/>
              <a:gd name="connsiteY3" fmla="*/ 40252 h 712187"/>
              <a:gd name="connsiteX4" fmla="*/ 9766530 w 9771909"/>
              <a:gd name="connsiteY4" fmla="*/ 712187 h 712187"/>
              <a:gd name="connsiteX5" fmla="*/ 0 w 9771909"/>
              <a:gd name="connsiteY5" fmla="*/ 707576 h 712187"/>
              <a:gd name="connsiteX6" fmla="*/ 19 w 9771909"/>
              <a:gd name="connsiteY6" fmla="*/ 23015 h 712187"/>
              <a:gd name="connsiteX0" fmla="*/ 19 w 9766530"/>
              <a:gd name="connsiteY0" fmla="*/ 14774 h 703946"/>
              <a:gd name="connsiteX1" fmla="*/ 493841 w 9766530"/>
              <a:gd name="connsiteY1" fmla="*/ 444365 h 703946"/>
              <a:gd name="connsiteX2" fmla="*/ 6337744 w 9766530"/>
              <a:gd name="connsiteY2" fmla="*/ 25754 h 703946"/>
              <a:gd name="connsiteX3" fmla="*/ 9762738 w 9766530"/>
              <a:gd name="connsiteY3" fmla="*/ 57411 h 703946"/>
              <a:gd name="connsiteX4" fmla="*/ 9766530 w 9766530"/>
              <a:gd name="connsiteY4" fmla="*/ 703946 h 703946"/>
              <a:gd name="connsiteX5" fmla="*/ 0 w 9766530"/>
              <a:gd name="connsiteY5" fmla="*/ 699335 h 703946"/>
              <a:gd name="connsiteX6" fmla="*/ 19 w 9766530"/>
              <a:gd name="connsiteY6" fmla="*/ 14774 h 703946"/>
              <a:gd name="connsiteX0" fmla="*/ 19 w 9766530"/>
              <a:gd name="connsiteY0" fmla="*/ 12120 h 701292"/>
              <a:gd name="connsiteX1" fmla="*/ 493841 w 9766530"/>
              <a:gd name="connsiteY1" fmla="*/ 441711 h 701292"/>
              <a:gd name="connsiteX2" fmla="*/ 6337744 w 9766530"/>
              <a:gd name="connsiteY2" fmla="*/ 23100 h 701292"/>
              <a:gd name="connsiteX3" fmla="*/ 9762738 w 9766530"/>
              <a:gd name="connsiteY3" fmla="*/ 64917 h 701292"/>
              <a:gd name="connsiteX4" fmla="*/ 9766530 w 9766530"/>
              <a:gd name="connsiteY4" fmla="*/ 701292 h 701292"/>
              <a:gd name="connsiteX5" fmla="*/ 0 w 9766530"/>
              <a:gd name="connsiteY5" fmla="*/ 696681 h 701292"/>
              <a:gd name="connsiteX6" fmla="*/ 19 w 9766530"/>
              <a:gd name="connsiteY6" fmla="*/ 12120 h 701292"/>
              <a:gd name="connsiteX0" fmla="*/ 19 w 9766530"/>
              <a:gd name="connsiteY0" fmla="*/ 9934 h 699106"/>
              <a:gd name="connsiteX1" fmla="*/ 493841 w 9766530"/>
              <a:gd name="connsiteY1" fmla="*/ 439525 h 699106"/>
              <a:gd name="connsiteX2" fmla="*/ 6337744 w 9766530"/>
              <a:gd name="connsiteY2" fmla="*/ 20914 h 699106"/>
              <a:gd name="connsiteX3" fmla="*/ 9762738 w 9766530"/>
              <a:gd name="connsiteY3" fmla="*/ 62731 h 699106"/>
              <a:gd name="connsiteX4" fmla="*/ 9766530 w 9766530"/>
              <a:gd name="connsiteY4" fmla="*/ 699106 h 699106"/>
              <a:gd name="connsiteX5" fmla="*/ 0 w 9766530"/>
              <a:gd name="connsiteY5" fmla="*/ 694495 h 699106"/>
              <a:gd name="connsiteX6" fmla="*/ 19 w 9766530"/>
              <a:gd name="connsiteY6" fmla="*/ 9934 h 699106"/>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93841 w 9766530"/>
              <a:gd name="connsiteY1" fmla="*/ 4295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6530"/>
              <a:gd name="connsiteY0" fmla="*/ 0 h 689172"/>
              <a:gd name="connsiteX1" fmla="*/ 487059 w 9766530"/>
              <a:gd name="connsiteY1" fmla="*/ 467691 h 689172"/>
              <a:gd name="connsiteX2" fmla="*/ 9762738 w 9766530"/>
              <a:gd name="connsiteY2" fmla="*/ 52797 h 689172"/>
              <a:gd name="connsiteX3" fmla="*/ 9766530 w 9766530"/>
              <a:gd name="connsiteY3" fmla="*/ 689172 h 689172"/>
              <a:gd name="connsiteX4" fmla="*/ 0 w 9766530"/>
              <a:gd name="connsiteY4" fmla="*/ 684561 h 689172"/>
              <a:gd name="connsiteX5" fmla="*/ 19 w 9766530"/>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16826 h 705998"/>
              <a:gd name="connsiteX1" fmla="*/ 487059 w 9769696"/>
              <a:gd name="connsiteY1" fmla="*/ 484517 h 705998"/>
              <a:gd name="connsiteX2" fmla="*/ 9769521 w 9769696"/>
              <a:gd name="connsiteY2" fmla="*/ 88673 h 705998"/>
              <a:gd name="connsiteX3" fmla="*/ 9766530 w 9769696"/>
              <a:gd name="connsiteY3" fmla="*/ 705998 h 705998"/>
              <a:gd name="connsiteX4" fmla="*/ 0 w 9769696"/>
              <a:gd name="connsiteY4" fmla="*/ 701387 h 705998"/>
              <a:gd name="connsiteX5" fmla="*/ 19 w 9769696"/>
              <a:gd name="connsiteY5" fmla="*/ 16826 h 705998"/>
              <a:gd name="connsiteX0" fmla="*/ 19 w 9769696"/>
              <a:gd name="connsiteY0" fmla="*/ 3612 h 692784"/>
              <a:gd name="connsiteX1" fmla="*/ 487059 w 9769696"/>
              <a:gd name="connsiteY1" fmla="*/ 471303 h 692784"/>
              <a:gd name="connsiteX2" fmla="*/ 9769521 w 9769696"/>
              <a:gd name="connsiteY2" fmla="*/ 75459 h 692784"/>
              <a:gd name="connsiteX3" fmla="*/ 9766530 w 9769696"/>
              <a:gd name="connsiteY3" fmla="*/ 692784 h 692784"/>
              <a:gd name="connsiteX4" fmla="*/ 0 w 9769696"/>
              <a:gd name="connsiteY4" fmla="*/ 688173 h 692784"/>
              <a:gd name="connsiteX5" fmla="*/ 19 w 9769696"/>
              <a:gd name="connsiteY5" fmla="*/ 3612 h 692784"/>
              <a:gd name="connsiteX0" fmla="*/ 19 w 9769696"/>
              <a:gd name="connsiteY0" fmla="*/ 1258 h 690430"/>
              <a:gd name="connsiteX1" fmla="*/ 487059 w 9769696"/>
              <a:gd name="connsiteY1" fmla="*/ 468949 h 690430"/>
              <a:gd name="connsiteX2" fmla="*/ 9769521 w 9769696"/>
              <a:gd name="connsiteY2" fmla="*/ 73105 h 690430"/>
              <a:gd name="connsiteX3" fmla="*/ 9766530 w 9769696"/>
              <a:gd name="connsiteY3" fmla="*/ 690430 h 690430"/>
              <a:gd name="connsiteX4" fmla="*/ 0 w 9769696"/>
              <a:gd name="connsiteY4" fmla="*/ 685819 h 690430"/>
              <a:gd name="connsiteX5" fmla="*/ 19 w 9769696"/>
              <a:gd name="connsiteY5" fmla="*/ 1258 h 690430"/>
              <a:gd name="connsiteX0" fmla="*/ 19 w 9769696"/>
              <a:gd name="connsiteY0" fmla="*/ 0 h 689172"/>
              <a:gd name="connsiteX1" fmla="*/ 487059 w 9769696"/>
              <a:gd name="connsiteY1" fmla="*/ 467691 h 689172"/>
              <a:gd name="connsiteX2" fmla="*/ 9769521 w 9769696"/>
              <a:gd name="connsiteY2" fmla="*/ 71847 h 689172"/>
              <a:gd name="connsiteX3" fmla="*/ 9766530 w 9769696"/>
              <a:gd name="connsiteY3" fmla="*/ 689172 h 689172"/>
              <a:gd name="connsiteX4" fmla="*/ 0 w 9769696"/>
              <a:gd name="connsiteY4" fmla="*/ 684561 h 689172"/>
              <a:gd name="connsiteX5" fmla="*/ 19 w 9769696"/>
              <a:gd name="connsiteY5" fmla="*/ 0 h 689172"/>
              <a:gd name="connsiteX0" fmla="*/ 19 w 9769696"/>
              <a:gd name="connsiteY0" fmla="*/ 0 h 2098496"/>
              <a:gd name="connsiteX1" fmla="*/ 487059 w 9769696"/>
              <a:gd name="connsiteY1" fmla="*/ 467691 h 2098496"/>
              <a:gd name="connsiteX2" fmla="*/ 9769521 w 9769696"/>
              <a:gd name="connsiteY2" fmla="*/ 71847 h 2098496"/>
              <a:gd name="connsiteX3" fmla="*/ 9766530 w 9769696"/>
              <a:gd name="connsiteY3" fmla="*/ 689172 h 2098496"/>
              <a:gd name="connsiteX4" fmla="*/ 0 w 9769696"/>
              <a:gd name="connsiteY4" fmla="*/ 2098495 h 2098496"/>
              <a:gd name="connsiteX5" fmla="*/ 19 w 9769696"/>
              <a:gd name="connsiteY5" fmla="*/ 0 h 2098496"/>
              <a:gd name="connsiteX0" fmla="*/ 19 w 9769592"/>
              <a:gd name="connsiteY0" fmla="*/ 0 h 2111572"/>
              <a:gd name="connsiteX1" fmla="*/ 487059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3695 h 2115267"/>
              <a:gd name="connsiteX1" fmla="*/ 699687 w 9769592"/>
              <a:gd name="connsiteY1" fmla="*/ 471386 h 2115267"/>
              <a:gd name="connsiteX2" fmla="*/ 9769521 w 9769592"/>
              <a:gd name="connsiteY2" fmla="*/ 75542 h 2115267"/>
              <a:gd name="connsiteX3" fmla="*/ 9757487 w 9769592"/>
              <a:gd name="connsiteY3" fmla="*/ 2115267 h 2115267"/>
              <a:gd name="connsiteX4" fmla="*/ 0 w 9769592"/>
              <a:gd name="connsiteY4" fmla="*/ 2102190 h 2115267"/>
              <a:gd name="connsiteX5" fmla="*/ 19 w 9769592"/>
              <a:gd name="connsiteY5" fmla="*/ 3695 h 2115267"/>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69592"/>
              <a:gd name="connsiteY0" fmla="*/ 0 h 2111572"/>
              <a:gd name="connsiteX1" fmla="*/ 699687 w 9769592"/>
              <a:gd name="connsiteY1" fmla="*/ 467691 h 2111572"/>
              <a:gd name="connsiteX2" fmla="*/ 9769521 w 9769592"/>
              <a:gd name="connsiteY2" fmla="*/ 71847 h 2111572"/>
              <a:gd name="connsiteX3" fmla="*/ 9757487 w 9769592"/>
              <a:gd name="connsiteY3" fmla="*/ 2111572 h 2111572"/>
              <a:gd name="connsiteX4" fmla="*/ 0 w 9769592"/>
              <a:gd name="connsiteY4" fmla="*/ 2098495 h 2111572"/>
              <a:gd name="connsiteX5" fmla="*/ 19 w 9769592"/>
              <a:gd name="connsiteY5" fmla="*/ 0 h 2111572"/>
              <a:gd name="connsiteX0" fmla="*/ 19 w 9776901"/>
              <a:gd name="connsiteY0" fmla="*/ 0 h 2111572"/>
              <a:gd name="connsiteX1" fmla="*/ 699687 w 9776901"/>
              <a:gd name="connsiteY1" fmla="*/ 467691 h 2111572"/>
              <a:gd name="connsiteX2" fmla="*/ 9776853 w 9776901"/>
              <a:gd name="connsiteY2" fmla="*/ 78796 h 2111572"/>
              <a:gd name="connsiteX3" fmla="*/ 9757487 w 9776901"/>
              <a:gd name="connsiteY3" fmla="*/ 2111572 h 2111572"/>
              <a:gd name="connsiteX4" fmla="*/ 0 w 9776901"/>
              <a:gd name="connsiteY4" fmla="*/ 2098495 h 2111572"/>
              <a:gd name="connsiteX5" fmla="*/ 19 w 9776901"/>
              <a:gd name="connsiteY5" fmla="*/ 0 h 2111572"/>
              <a:gd name="connsiteX0" fmla="*/ 19 w 9776924"/>
              <a:gd name="connsiteY0" fmla="*/ 0 h 2111572"/>
              <a:gd name="connsiteX1" fmla="*/ 699687 w 9776924"/>
              <a:gd name="connsiteY1" fmla="*/ 467691 h 2111572"/>
              <a:gd name="connsiteX2" fmla="*/ 9776853 w 9776924"/>
              <a:gd name="connsiteY2" fmla="*/ 78796 h 2111572"/>
              <a:gd name="connsiteX3" fmla="*/ 9764819 w 9776924"/>
              <a:gd name="connsiteY3" fmla="*/ 2111572 h 2111572"/>
              <a:gd name="connsiteX4" fmla="*/ 0 w 9776924"/>
              <a:gd name="connsiteY4" fmla="*/ 2098495 h 2111572"/>
              <a:gd name="connsiteX5" fmla="*/ 19 w 9776924"/>
              <a:gd name="connsiteY5" fmla="*/ 0 h 2111572"/>
              <a:gd name="connsiteX0" fmla="*/ 19 w 9784197"/>
              <a:gd name="connsiteY0" fmla="*/ 0 h 2120753"/>
              <a:gd name="connsiteX1" fmla="*/ 699687 w 9784197"/>
              <a:gd name="connsiteY1" fmla="*/ 467691 h 2120753"/>
              <a:gd name="connsiteX2" fmla="*/ 9776853 w 9784197"/>
              <a:gd name="connsiteY2" fmla="*/ 78796 h 2120753"/>
              <a:gd name="connsiteX3" fmla="*/ 9784197 w 9784197"/>
              <a:gd name="connsiteY3" fmla="*/ 2120753 h 2120753"/>
              <a:gd name="connsiteX4" fmla="*/ 0 w 9784197"/>
              <a:gd name="connsiteY4" fmla="*/ 2098495 h 2120753"/>
              <a:gd name="connsiteX5" fmla="*/ 19 w 9784197"/>
              <a:gd name="connsiteY5" fmla="*/ 0 h 212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4197" h="2120753">
                <a:moveTo>
                  <a:pt x="19" y="0"/>
                </a:moveTo>
                <a:cubicBezTo>
                  <a:pt x="1567789" y="285613"/>
                  <a:pt x="-101205" y="445654"/>
                  <a:pt x="699687" y="467691"/>
                </a:cubicBezTo>
                <a:cubicBezTo>
                  <a:pt x="3011251" y="365915"/>
                  <a:pt x="6470810" y="-178571"/>
                  <a:pt x="9776853" y="78796"/>
                </a:cubicBezTo>
                <a:cubicBezTo>
                  <a:pt x="9778055" y="208482"/>
                  <a:pt x="9782995" y="1991067"/>
                  <a:pt x="9784197" y="2120753"/>
                </a:cubicBezTo>
                <a:lnTo>
                  <a:pt x="0" y="2098495"/>
                </a:lnTo>
                <a:cubicBezTo>
                  <a:pt x="2649" y="2072929"/>
                  <a:pt x="5320" y="400216"/>
                  <a:pt x="19"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ctrTitle"/>
          </p:nvPr>
        </p:nvSpPr>
        <p:spPr>
          <a:xfrm>
            <a:off x="685800" y="5320953"/>
            <a:ext cx="7291552" cy="496046"/>
          </a:xfrm>
        </p:spPr>
        <p:txBody>
          <a:bodyPr/>
          <a:lstStyle/>
          <a:p>
            <a:r>
              <a:rPr lang="en-US" dirty="0" err="1" smtClean="0"/>
              <a:t>IoT</a:t>
            </a:r>
            <a:r>
              <a:rPr lang="en-US" dirty="0" smtClean="0"/>
              <a:t> Router 101 </a:t>
            </a:r>
            <a:endParaRPr lang="en-US" dirty="0"/>
          </a:p>
        </p:txBody>
      </p:sp>
      <p:sp>
        <p:nvSpPr>
          <p:cNvPr id="8" name="Subtitle 7"/>
          <p:cNvSpPr>
            <a:spLocks noGrp="1"/>
          </p:cNvSpPr>
          <p:nvPr>
            <p:ph type="subTitle" idx="1"/>
          </p:nvPr>
        </p:nvSpPr>
        <p:spPr>
          <a:xfrm>
            <a:off x="685800" y="5783845"/>
            <a:ext cx="3812283" cy="823333"/>
          </a:xfrm>
        </p:spPr>
        <p:txBody>
          <a:bodyPr/>
          <a:lstStyle/>
          <a:p>
            <a:r>
              <a:rPr lang="en-US" sz="1600" dirty="0" smtClean="0"/>
              <a:t>Mel Gehrs</a:t>
            </a:r>
            <a:endParaRPr lang="en-US" sz="1600" dirty="0"/>
          </a:p>
          <a:p>
            <a:r>
              <a:rPr lang="en-US" dirty="0" smtClean="0"/>
              <a:t>1/29/2016</a:t>
            </a:r>
            <a:endParaRPr lang="en-US" dirty="0"/>
          </a:p>
        </p:txBody>
      </p:sp>
      <p:sp>
        <p:nvSpPr>
          <p:cNvPr id="16" name="Freeform 15"/>
          <p:cNvSpPr/>
          <p:nvPr/>
        </p:nvSpPr>
        <p:spPr>
          <a:xfrm>
            <a:off x="-603" y="4780464"/>
            <a:ext cx="9144000" cy="445029"/>
          </a:xfrm>
          <a:custGeom>
            <a:avLst/>
            <a:gdLst>
              <a:gd name="connsiteX0" fmla="*/ 0 w 9722069"/>
              <a:gd name="connsiteY0" fmla="*/ 162911 h 886373"/>
              <a:gd name="connsiteX1" fmla="*/ 4887311 w 9722069"/>
              <a:gd name="connsiteY1" fmla="*/ 877614 h 886373"/>
              <a:gd name="connsiteX2" fmla="*/ 7609490 w 9722069"/>
              <a:gd name="connsiteY2" fmla="*/ 110359 h 886373"/>
              <a:gd name="connsiteX3" fmla="*/ 9722069 w 9722069"/>
              <a:gd name="connsiteY3" fmla="*/ 215462 h 886373"/>
              <a:gd name="connsiteX0" fmla="*/ 521514 w 10243583"/>
              <a:gd name="connsiteY0" fmla="*/ 164370 h 896591"/>
              <a:gd name="connsiteX1" fmla="*/ 1268248 w 10243583"/>
              <a:gd name="connsiteY1" fmla="*/ 887832 h 896591"/>
              <a:gd name="connsiteX2" fmla="*/ 8131004 w 10243583"/>
              <a:gd name="connsiteY2" fmla="*/ 111818 h 896591"/>
              <a:gd name="connsiteX3" fmla="*/ 10243583 w 10243583"/>
              <a:gd name="connsiteY3" fmla="*/ 216921 h 896591"/>
              <a:gd name="connsiteX0" fmla="*/ 320066 w 10042135"/>
              <a:gd name="connsiteY0" fmla="*/ 276188 h 1027045"/>
              <a:gd name="connsiteX1" fmla="*/ 1066800 w 10042135"/>
              <a:gd name="connsiteY1" fmla="*/ 999650 h 1027045"/>
              <a:gd name="connsiteX2" fmla="*/ 6720866 w 10042135"/>
              <a:gd name="connsiteY2" fmla="*/ 111818 h 1027045"/>
              <a:gd name="connsiteX3" fmla="*/ 10042135 w 10042135"/>
              <a:gd name="connsiteY3" fmla="*/ 328739 h 1027045"/>
              <a:gd name="connsiteX0" fmla="*/ 325321 w 10047390"/>
              <a:gd name="connsiteY0" fmla="*/ 150064 h 879900"/>
              <a:gd name="connsiteX1" fmla="*/ 1072055 w 10047390"/>
              <a:gd name="connsiteY1" fmla="*/ 873526 h 879900"/>
              <a:gd name="connsiteX2" fmla="*/ 6757652 w 10047390"/>
              <a:gd name="connsiteY2" fmla="*/ 111818 h 879900"/>
              <a:gd name="connsiteX3" fmla="*/ 10047390 w 10047390"/>
              <a:gd name="connsiteY3" fmla="*/ 202615 h 879900"/>
              <a:gd name="connsiteX0" fmla="*/ 325321 w 10047390"/>
              <a:gd name="connsiteY0" fmla="*/ 333793 h 910522"/>
              <a:gd name="connsiteX1" fmla="*/ 1072055 w 10047390"/>
              <a:gd name="connsiteY1" fmla="*/ 873526 h 910522"/>
              <a:gd name="connsiteX2" fmla="*/ 6757652 w 10047390"/>
              <a:gd name="connsiteY2" fmla="*/ 111818 h 910522"/>
              <a:gd name="connsiteX3" fmla="*/ 10047390 w 10047390"/>
              <a:gd name="connsiteY3" fmla="*/ 202615 h 910522"/>
              <a:gd name="connsiteX0" fmla="*/ 136634 w 9858703"/>
              <a:gd name="connsiteY0" fmla="*/ 336948 h 932605"/>
              <a:gd name="connsiteX1" fmla="*/ 1072055 w 9858703"/>
              <a:gd name="connsiteY1" fmla="*/ 895609 h 932605"/>
              <a:gd name="connsiteX2" fmla="*/ 6568965 w 9858703"/>
              <a:gd name="connsiteY2" fmla="*/ 114973 h 932605"/>
              <a:gd name="connsiteX3" fmla="*/ 9858703 w 9858703"/>
              <a:gd name="connsiteY3" fmla="*/ 205770 h 932605"/>
              <a:gd name="connsiteX0" fmla="*/ 136634 w 9890234"/>
              <a:gd name="connsiteY0" fmla="*/ 287900 h 883557"/>
              <a:gd name="connsiteX1" fmla="*/ 1072055 w 9890234"/>
              <a:gd name="connsiteY1" fmla="*/ 846561 h 883557"/>
              <a:gd name="connsiteX2" fmla="*/ 6568965 w 9890234"/>
              <a:gd name="connsiteY2" fmla="*/ 65925 h 883557"/>
              <a:gd name="connsiteX3" fmla="*/ 9890234 w 9890234"/>
              <a:gd name="connsiteY3" fmla="*/ 451012 h 883557"/>
              <a:gd name="connsiteX0" fmla="*/ 101600 w 9855200"/>
              <a:gd name="connsiteY0" fmla="*/ 65924 h 624585"/>
              <a:gd name="connsiteX1" fmla="*/ 1037021 w 9855200"/>
              <a:gd name="connsiteY1" fmla="*/ 624585 h 624585"/>
              <a:gd name="connsiteX2" fmla="*/ 6323724 w 9855200"/>
              <a:gd name="connsiteY2" fmla="*/ 65925 h 624585"/>
              <a:gd name="connsiteX3" fmla="*/ 9855200 w 9855200"/>
              <a:gd name="connsiteY3" fmla="*/ 229036 h 624585"/>
              <a:gd name="connsiteX0" fmla="*/ 0 w 9753600"/>
              <a:gd name="connsiteY0" fmla="*/ 0 h 559068"/>
              <a:gd name="connsiteX1" fmla="*/ 935421 w 9753600"/>
              <a:gd name="connsiteY1" fmla="*/ 558661 h 559068"/>
              <a:gd name="connsiteX2" fmla="*/ 6222124 w 9753600"/>
              <a:gd name="connsiteY2" fmla="*/ 91441 h 559068"/>
              <a:gd name="connsiteX3" fmla="*/ 9753600 w 9753600"/>
              <a:gd name="connsiteY3" fmla="*/ 163112 h 559068"/>
              <a:gd name="connsiteX0" fmla="*/ 0 w 9775230"/>
              <a:gd name="connsiteY0" fmla="*/ 0 h 559068"/>
              <a:gd name="connsiteX1" fmla="*/ 935421 w 9775230"/>
              <a:gd name="connsiteY1" fmla="*/ 558661 h 559068"/>
              <a:gd name="connsiteX2" fmla="*/ 6222124 w 9775230"/>
              <a:gd name="connsiteY2" fmla="*/ 91441 h 559068"/>
              <a:gd name="connsiteX3" fmla="*/ 9775230 w 9775230"/>
              <a:gd name="connsiteY3" fmla="*/ 254552 h 559068"/>
              <a:gd name="connsiteX0" fmla="*/ 0 w 9764415"/>
              <a:gd name="connsiteY0" fmla="*/ 0 h 559068"/>
              <a:gd name="connsiteX1" fmla="*/ 935421 w 9764415"/>
              <a:gd name="connsiteY1" fmla="*/ 558661 h 559068"/>
              <a:gd name="connsiteX2" fmla="*/ 6222124 w 9764415"/>
              <a:gd name="connsiteY2" fmla="*/ 91441 h 559068"/>
              <a:gd name="connsiteX3" fmla="*/ 9764415 w 9764415"/>
              <a:gd name="connsiteY3" fmla="*/ 25455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068"/>
              <a:gd name="connsiteX1" fmla="*/ 935421 w 9750896"/>
              <a:gd name="connsiteY1" fmla="*/ 558661 h 559068"/>
              <a:gd name="connsiteX2" fmla="*/ 6222124 w 9750896"/>
              <a:gd name="connsiteY2" fmla="*/ 91441 h 559068"/>
              <a:gd name="connsiteX3" fmla="*/ 9750896 w 9750896"/>
              <a:gd name="connsiteY3" fmla="*/ 286302 h 559068"/>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50896"/>
              <a:gd name="connsiteY0" fmla="*/ 0 h 559201"/>
              <a:gd name="connsiteX1" fmla="*/ 935421 w 9750896"/>
              <a:gd name="connsiteY1" fmla="*/ 558661 h 559201"/>
              <a:gd name="connsiteX2" fmla="*/ 6208606 w 9750896"/>
              <a:gd name="connsiteY2" fmla="*/ 104141 h 559201"/>
              <a:gd name="connsiteX3" fmla="*/ 9750896 w 9750896"/>
              <a:gd name="connsiteY3" fmla="*/ 286302 h 559201"/>
              <a:gd name="connsiteX0" fmla="*/ 0 w 9768921"/>
              <a:gd name="connsiteY0" fmla="*/ 0 h 559201"/>
              <a:gd name="connsiteX1" fmla="*/ 935421 w 9768921"/>
              <a:gd name="connsiteY1" fmla="*/ 558661 h 559201"/>
              <a:gd name="connsiteX2" fmla="*/ 6208606 w 9768921"/>
              <a:gd name="connsiteY2" fmla="*/ 104141 h 559201"/>
              <a:gd name="connsiteX3" fmla="*/ 9768921 w 9768921"/>
              <a:gd name="connsiteY3" fmla="*/ 218568 h 559201"/>
              <a:gd name="connsiteX0" fmla="*/ 0 w 9875139"/>
              <a:gd name="connsiteY0" fmla="*/ 0 h 559201"/>
              <a:gd name="connsiteX1" fmla="*/ 935421 w 9875139"/>
              <a:gd name="connsiteY1" fmla="*/ 558661 h 559201"/>
              <a:gd name="connsiteX2" fmla="*/ 6208606 w 9875139"/>
              <a:gd name="connsiteY2" fmla="*/ 104141 h 559201"/>
              <a:gd name="connsiteX3" fmla="*/ 9875139 w 9875139"/>
              <a:gd name="connsiteY3" fmla="*/ 227639 h 559201"/>
              <a:gd name="connsiteX0" fmla="*/ 0 w 9790164"/>
              <a:gd name="connsiteY0" fmla="*/ 0 h 559201"/>
              <a:gd name="connsiteX1" fmla="*/ 935421 w 9790164"/>
              <a:gd name="connsiteY1" fmla="*/ 558661 h 559201"/>
              <a:gd name="connsiteX2" fmla="*/ 6208606 w 9790164"/>
              <a:gd name="connsiteY2" fmla="*/ 104141 h 559201"/>
              <a:gd name="connsiteX3" fmla="*/ 9790164 w 9790164"/>
              <a:gd name="connsiteY3" fmla="*/ 220382 h 559201"/>
              <a:gd name="connsiteX0" fmla="*/ 0 w 9790164"/>
              <a:gd name="connsiteY0" fmla="*/ 0 h 470447"/>
              <a:gd name="connsiteX1" fmla="*/ 854309 w 9790164"/>
              <a:gd name="connsiteY1" fmla="*/ 469761 h 470447"/>
              <a:gd name="connsiteX2" fmla="*/ 6208606 w 9790164"/>
              <a:gd name="connsiteY2" fmla="*/ 104141 h 470447"/>
              <a:gd name="connsiteX3" fmla="*/ 9790164 w 9790164"/>
              <a:gd name="connsiteY3" fmla="*/ 220382 h 470447"/>
              <a:gd name="connsiteX0" fmla="*/ 0 w 9790164"/>
              <a:gd name="connsiteY0" fmla="*/ 0 h 469765"/>
              <a:gd name="connsiteX1" fmla="*/ 854309 w 9790164"/>
              <a:gd name="connsiteY1" fmla="*/ 469761 h 469765"/>
              <a:gd name="connsiteX2" fmla="*/ 5701652 w 9790164"/>
              <a:gd name="connsiteY2" fmla="*/ 8891 h 469765"/>
              <a:gd name="connsiteX3" fmla="*/ 9790164 w 9790164"/>
              <a:gd name="connsiteY3" fmla="*/ 220382 h 46976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0 h 450715"/>
              <a:gd name="connsiteX1" fmla="*/ 820512 w 9790164"/>
              <a:gd name="connsiteY1" fmla="*/ 450711 h 450715"/>
              <a:gd name="connsiteX2" fmla="*/ 5701652 w 9790164"/>
              <a:gd name="connsiteY2" fmla="*/ 8891 h 450715"/>
              <a:gd name="connsiteX3" fmla="*/ 9790164 w 9790164"/>
              <a:gd name="connsiteY3" fmla="*/ 220382 h 450715"/>
              <a:gd name="connsiteX0" fmla="*/ 0 w 9790164"/>
              <a:gd name="connsiteY0" fmla="*/ 17647 h 449339"/>
              <a:gd name="connsiteX1" fmla="*/ 820512 w 9790164"/>
              <a:gd name="connsiteY1" fmla="*/ 449308 h 449339"/>
              <a:gd name="connsiteX2" fmla="*/ 5701652 w 9790164"/>
              <a:gd name="connsiteY2" fmla="*/ 7488 h 449339"/>
              <a:gd name="connsiteX3" fmla="*/ 9790164 w 9790164"/>
              <a:gd name="connsiteY3" fmla="*/ 218979 h 449339"/>
              <a:gd name="connsiteX0" fmla="*/ 0 w 9790164"/>
              <a:gd name="connsiteY0" fmla="*/ 17647 h 449321"/>
              <a:gd name="connsiteX1" fmla="*/ 820512 w 9790164"/>
              <a:gd name="connsiteY1" fmla="*/ 449308 h 449321"/>
              <a:gd name="connsiteX2" fmla="*/ 5701652 w 9790164"/>
              <a:gd name="connsiteY2" fmla="*/ 7488 h 449321"/>
              <a:gd name="connsiteX3" fmla="*/ 9790164 w 9790164"/>
              <a:gd name="connsiteY3" fmla="*/ 218979 h 449321"/>
              <a:gd name="connsiteX0" fmla="*/ 0 w 9790164"/>
              <a:gd name="connsiteY0" fmla="*/ 17647 h 474719"/>
              <a:gd name="connsiteX1" fmla="*/ 820512 w 9790164"/>
              <a:gd name="connsiteY1" fmla="*/ 474708 h 474719"/>
              <a:gd name="connsiteX2" fmla="*/ 5701652 w 9790164"/>
              <a:gd name="connsiteY2" fmla="*/ 7488 h 474719"/>
              <a:gd name="connsiteX3" fmla="*/ 9790164 w 9790164"/>
              <a:gd name="connsiteY3" fmla="*/ 218979 h 474719"/>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17647 h 462020"/>
              <a:gd name="connsiteX1" fmla="*/ 840790 w 9790164"/>
              <a:gd name="connsiteY1" fmla="*/ 462008 h 462020"/>
              <a:gd name="connsiteX2" fmla="*/ 5701652 w 9790164"/>
              <a:gd name="connsiteY2" fmla="*/ 7488 h 462020"/>
              <a:gd name="connsiteX3" fmla="*/ 9790164 w 9790164"/>
              <a:gd name="connsiteY3" fmla="*/ 218979 h 462020"/>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728 h 468121"/>
              <a:gd name="connsiteX1" fmla="*/ 840790 w 9790164"/>
              <a:gd name="connsiteY1" fmla="*/ 468089 h 468121"/>
              <a:gd name="connsiteX2" fmla="*/ 5694894 w 9790164"/>
              <a:gd name="connsiteY2" fmla="*/ 7219 h 468121"/>
              <a:gd name="connsiteX3" fmla="*/ 9790164 w 9790164"/>
              <a:gd name="connsiteY3" fmla="*/ 225060 h 468121"/>
              <a:gd name="connsiteX0" fmla="*/ 0 w 9790164"/>
              <a:gd name="connsiteY0" fmla="*/ 23025 h 467418"/>
              <a:gd name="connsiteX1" fmla="*/ 840790 w 9790164"/>
              <a:gd name="connsiteY1" fmla="*/ 467386 h 467418"/>
              <a:gd name="connsiteX2" fmla="*/ 5694894 w 9790164"/>
              <a:gd name="connsiteY2" fmla="*/ 6516 h 467418"/>
              <a:gd name="connsiteX3" fmla="*/ 9790164 w 9790164"/>
              <a:gd name="connsiteY3" fmla="*/ 243407 h 467418"/>
              <a:gd name="connsiteX0" fmla="*/ 0 w 9830720"/>
              <a:gd name="connsiteY0" fmla="*/ 23477 h 467870"/>
              <a:gd name="connsiteX1" fmla="*/ 840790 w 9830720"/>
              <a:gd name="connsiteY1" fmla="*/ 467838 h 467870"/>
              <a:gd name="connsiteX2" fmla="*/ 5694894 w 9830720"/>
              <a:gd name="connsiteY2" fmla="*/ 6968 h 467870"/>
              <a:gd name="connsiteX3" fmla="*/ 9830720 w 9830720"/>
              <a:gd name="connsiteY3" fmla="*/ 231159 h 467870"/>
              <a:gd name="connsiteX0" fmla="*/ 0 w 9763126"/>
              <a:gd name="connsiteY0" fmla="*/ 23244 h 467637"/>
              <a:gd name="connsiteX1" fmla="*/ 840790 w 9763126"/>
              <a:gd name="connsiteY1" fmla="*/ 467605 h 467637"/>
              <a:gd name="connsiteX2" fmla="*/ 5694894 w 9763126"/>
              <a:gd name="connsiteY2" fmla="*/ 6735 h 467637"/>
              <a:gd name="connsiteX3" fmla="*/ 9763126 w 9763126"/>
              <a:gd name="connsiteY3" fmla="*/ 237276 h 467637"/>
              <a:gd name="connsiteX0" fmla="*/ 0 w 9763126"/>
              <a:gd name="connsiteY0" fmla="*/ 23996 h 468389"/>
              <a:gd name="connsiteX1" fmla="*/ 840790 w 9763126"/>
              <a:gd name="connsiteY1" fmla="*/ 468357 h 468389"/>
              <a:gd name="connsiteX2" fmla="*/ 5694894 w 9763126"/>
              <a:gd name="connsiteY2" fmla="*/ 7487 h 468389"/>
              <a:gd name="connsiteX3" fmla="*/ 9763126 w 9763126"/>
              <a:gd name="connsiteY3" fmla="*/ 218978 h 468389"/>
              <a:gd name="connsiteX0" fmla="*/ 0 w 9769885"/>
              <a:gd name="connsiteY0" fmla="*/ 23478 h 467871"/>
              <a:gd name="connsiteX1" fmla="*/ 840790 w 9769885"/>
              <a:gd name="connsiteY1" fmla="*/ 467839 h 467871"/>
              <a:gd name="connsiteX2" fmla="*/ 5694894 w 9769885"/>
              <a:gd name="connsiteY2" fmla="*/ 6969 h 467871"/>
              <a:gd name="connsiteX3" fmla="*/ 9769885 w 9769885"/>
              <a:gd name="connsiteY3" fmla="*/ 231160 h 467871"/>
              <a:gd name="connsiteX0" fmla="*/ 0 w 9769885"/>
              <a:gd name="connsiteY0" fmla="*/ 23042 h 467435"/>
              <a:gd name="connsiteX1" fmla="*/ 840790 w 9769885"/>
              <a:gd name="connsiteY1" fmla="*/ 467403 h 467435"/>
              <a:gd name="connsiteX2" fmla="*/ 5694894 w 9769885"/>
              <a:gd name="connsiteY2" fmla="*/ 6533 h 467435"/>
              <a:gd name="connsiteX3" fmla="*/ 9769885 w 9769885"/>
              <a:gd name="connsiteY3" fmla="*/ 230724 h 467435"/>
              <a:gd name="connsiteX0" fmla="*/ 0 w 9769885"/>
              <a:gd name="connsiteY0" fmla="*/ 23253 h 467646"/>
              <a:gd name="connsiteX1" fmla="*/ 840790 w 9769885"/>
              <a:gd name="connsiteY1" fmla="*/ 467614 h 467646"/>
              <a:gd name="connsiteX2" fmla="*/ 5694894 w 9769885"/>
              <a:gd name="connsiteY2" fmla="*/ 6744 h 467646"/>
              <a:gd name="connsiteX3" fmla="*/ 9769885 w 9769885"/>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6"/>
              <a:gd name="connsiteX1" fmla="*/ 840790 w 9752987"/>
              <a:gd name="connsiteY1" fmla="*/ 467614 h 467646"/>
              <a:gd name="connsiteX2" fmla="*/ 5694894 w 9752987"/>
              <a:gd name="connsiteY2" fmla="*/ 6744 h 467646"/>
              <a:gd name="connsiteX3" fmla="*/ 9752987 w 9752987"/>
              <a:gd name="connsiteY3" fmla="*/ 230935 h 467646"/>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938"/>
              <a:gd name="connsiteX1" fmla="*/ 840790 w 9752987"/>
              <a:gd name="connsiteY1" fmla="*/ 467614 h 467938"/>
              <a:gd name="connsiteX2" fmla="*/ 5694894 w 9752987"/>
              <a:gd name="connsiteY2" fmla="*/ 6744 h 467938"/>
              <a:gd name="connsiteX3" fmla="*/ 9752987 w 9752987"/>
              <a:gd name="connsiteY3" fmla="*/ 230935 h 467938"/>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3253 h 467649"/>
              <a:gd name="connsiteX1" fmla="*/ 840790 w 9752987"/>
              <a:gd name="connsiteY1" fmla="*/ 467614 h 467649"/>
              <a:gd name="connsiteX2" fmla="*/ 5694894 w 9752987"/>
              <a:gd name="connsiteY2" fmla="*/ 6744 h 467649"/>
              <a:gd name="connsiteX3" fmla="*/ 9752987 w 9752987"/>
              <a:gd name="connsiteY3" fmla="*/ 230935 h 467649"/>
              <a:gd name="connsiteX0" fmla="*/ 0 w 9752987"/>
              <a:gd name="connsiteY0" fmla="*/ 27846 h 472242"/>
              <a:gd name="connsiteX1" fmla="*/ 840790 w 9752987"/>
              <a:gd name="connsiteY1" fmla="*/ 472207 h 472242"/>
              <a:gd name="connsiteX2" fmla="*/ 5694894 w 9752987"/>
              <a:gd name="connsiteY2" fmla="*/ 11337 h 472242"/>
              <a:gd name="connsiteX3" fmla="*/ 9752987 w 9752987"/>
              <a:gd name="connsiteY3" fmla="*/ 235528 h 472242"/>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668"/>
              <a:gd name="connsiteX1" fmla="*/ 840790 w 9752987"/>
              <a:gd name="connsiteY1" fmla="*/ 468480 h 468668"/>
              <a:gd name="connsiteX2" fmla="*/ 5694894 w 9752987"/>
              <a:gd name="connsiteY2" fmla="*/ 7610 h 468668"/>
              <a:gd name="connsiteX3" fmla="*/ 9752987 w 9752987"/>
              <a:gd name="connsiteY3" fmla="*/ 231801 h 468668"/>
              <a:gd name="connsiteX0" fmla="*/ 0 w 9752987"/>
              <a:gd name="connsiteY0" fmla="*/ 24119 h 469444"/>
              <a:gd name="connsiteX1" fmla="*/ 840790 w 9752987"/>
              <a:gd name="connsiteY1" fmla="*/ 468480 h 469444"/>
              <a:gd name="connsiteX2" fmla="*/ 5694894 w 9752987"/>
              <a:gd name="connsiteY2" fmla="*/ 7610 h 469444"/>
              <a:gd name="connsiteX3" fmla="*/ 9752987 w 9752987"/>
              <a:gd name="connsiteY3" fmla="*/ 231801 h 469444"/>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15"/>
              <a:gd name="connsiteX1" fmla="*/ 840790 w 9752987"/>
              <a:gd name="connsiteY1" fmla="*/ 468480 h 468515"/>
              <a:gd name="connsiteX2" fmla="*/ 5694894 w 9752987"/>
              <a:gd name="connsiteY2" fmla="*/ 7610 h 468515"/>
              <a:gd name="connsiteX3" fmla="*/ 9752987 w 9752987"/>
              <a:gd name="connsiteY3" fmla="*/ 231801 h 468515"/>
              <a:gd name="connsiteX0" fmla="*/ 0 w 9752987"/>
              <a:gd name="connsiteY0" fmla="*/ 24119 h 468505"/>
              <a:gd name="connsiteX1" fmla="*/ 840790 w 9752987"/>
              <a:gd name="connsiteY1" fmla="*/ 468480 h 468505"/>
              <a:gd name="connsiteX2" fmla="*/ 5694894 w 9752987"/>
              <a:gd name="connsiteY2" fmla="*/ 7610 h 468505"/>
              <a:gd name="connsiteX3" fmla="*/ 9752987 w 9752987"/>
              <a:gd name="connsiteY3" fmla="*/ 231801 h 468505"/>
              <a:gd name="connsiteX0" fmla="*/ 0 w 9752987"/>
              <a:gd name="connsiteY0" fmla="*/ 24119 h 587032"/>
              <a:gd name="connsiteX1" fmla="*/ 768546 w 9752987"/>
              <a:gd name="connsiteY1" fmla="*/ 587013 h 587032"/>
              <a:gd name="connsiteX2" fmla="*/ 5694894 w 9752987"/>
              <a:gd name="connsiteY2" fmla="*/ 7610 h 587032"/>
              <a:gd name="connsiteX3" fmla="*/ 9752987 w 9752987"/>
              <a:gd name="connsiteY3" fmla="*/ 231801 h 587032"/>
              <a:gd name="connsiteX0" fmla="*/ 0 w 9762018"/>
              <a:gd name="connsiteY0" fmla="*/ 25713 h 588626"/>
              <a:gd name="connsiteX1" fmla="*/ 768546 w 9762018"/>
              <a:gd name="connsiteY1" fmla="*/ 588607 h 588626"/>
              <a:gd name="connsiteX2" fmla="*/ 5694894 w 9762018"/>
              <a:gd name="connsiteY2" fmla="*/ 9204 h 588626"/>
              <a:gd name="connsiteX3" fmla="*/ 9762018 w 9762018"/>
              <a:gd name="connsiteY3" fmla="*/ 199528 h 588626"/>
              <a:gd name="connsiteX0" fmla="*/ 0 w 9762018"/>
              <a:gd name="connsiteY0" fmla="*/ 0 h 564388"/>
              <a:gd name="connsiteX1" fmla="*/ 768546 w 9762018"/>
              <a:gd name="connsiteY1" fmla="*/ 562894 h 564388"/>
              <a:gd name="connsiteX2" fmla="*/ 5956780 w 9762018"/>
              <a:gd name="connsiteY2" fmla="*/ 161291 h 564388"/>
              <a:gd name="connsiteX3" fmla="*/ 9762018 w 9762018"/>
              <a:gd name="connsiteY3" fmla="*/ 173815 h 564388"/>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36991 h 481467"/>
              <a:gd name="connsiteX1" fmla="*/ 759515 w 9752987"/>
              <a:gd name="connsiteY1" fmla="*/ 481352 h 481467"/>
              <a:gd name="connsiteX2" fmla="*/ 5947749 w 9752987"/>
              <a:gd name="connsiteY2" fmla="*/ 79749 h 481467"/>
              <a:gd name="connsiteX3" fmla="*/ 9752987 w 9752987"/>
              <a:gd name="connsiteY3" fmla="*/ 92273 h 481467"/>
              <a:gd name="connsiteX0" fmla="*/ 0 w 9752987"/>
              <a:gd name="connsiteY0" fmla="*/ 11308 h 455784"/>
              <a:gd name="connsiteX1" fmla="*/ 759515 w 9752987"/>
              <a:gd name="connsiteY1" fmla="*/ 455669 h 455784"/>
              <a:gd name="connsiteX2" fmla="*/ 5947749 w 9752987"/>
              <a:gd name="connsiteY2" fmla="*/ 54066 h 455784"/>
              <a:gd name="connsiteX3" fmla="*/ 9752987 w 9752987"/>
              <a:gd name="connsiteY3" fmla="*/ 66590 h 455784"/>
              <a:gd name="connsiteX0" fmla="*/ 0 w 9752987"/>
              <a:gd name="connsiteY0" fmla="*/ 11308 h 532293"/>
              <a:gd name="connsiteX1" fmla="*/ 759515 w 9752987"/>
              <a:gd name="connsiteY1" fmla="*/ 455669 h 532293"/>
              <a:gd name="connsiteX2" fmla="*/ 5947749 w 9752987"/>
              <a:gd name="connsiteY2" fmla="*/ 54066 h 532293"/>
              <a:gd name="connsiteX3" fmla="*/ 9752987 w 9752987"/>
              <a:gd name="connsiteY3" fmla="*/ 66590 h 532293"/>
              <a:gd name="connsiteX0" fmla="*/ 0 w 9752987"/>
              <a:gd name="connsiteY0" fmla="*/ 11308 h 457038"/>
              <a:gd name="connsiteX1" fmla="*/ 75951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507546"/>
              <a:gd name="connsiteX1" fmla="*/ 858852 w 9752987"/>
              <a:gd name="connsiteY1" fmla="*/ 506469 h 507546"/>
              <a:gd name="connsiteX2" fmla="*/ 5947749 w 9752987"/>
              <a:gd name="connsiteY2" fmla="*/ 54066 h 507546"/>
              <a:gd name="connsiteX3" fmla="*/ 9752987 w 9752987"/>
              <a:gd name="connsiteY3" fmla="*/ 66590 h 507546"/>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457038"/>
              <a:gd name="connsiteX1" fmla="*/ 741455 w 9752987"/>
              <a:gd name="connsiteY1" fmla="*/ 455669 h 457038"/>
              <a:gd name="connsiteX2" fmla="*/ 5947749 w 9752987"/>
              <a:gd name="connsiteY2" fmla="*/ 54066 h 457038"/>
              <a:gd name="connsiteX3" fmla="*/ 9752987 w 9752987"/>
              <a:gd name="connsiteY3" fmla="*/ 66590 h 457038"/>
              <a:gd name="connsiteX0" fmla="*/ 0 w 9752987"/>
              <a:gd name="connsiteY0" fmla="*/ 11308 h 608821"/>
              <a:gd name="connsiteX1" fmla="*/ 867883 w 9752987"/>
              <a:gd name="connsiteY1" fmla="*/ 608069 h 608821"/>
              <a:gd name="connsiteX2" fmla="*/ 5947749 w 9752987"/>
              <a:gd name="connsiteY2" fmla="*/ 54066 h 608821"/>
              <a:gd name="connsiteX3" fmla="*/ 9752987 w 9752987"/>
              <a:gd name="connsiteY3" fmla="*/ 66590 h 608821"/>
              <a:gd name="connsiteX0" fmla="*/ 0 w 9752987"/>
              <a:gd name="connsiteY0" fmla="*/ 11308 h 473859"/>
              <a:gd name="connsiteX1" fmla="*/ 795640 w 9752987"/>
              <a:gd name="connsiteY1" fmla="*/ 472603 h 473859"/>
              <a:gd name="connsiteX2" fmla="*/ 5947749 w 9752987"/>
              <a:gd name="connsiteY2" fmla="*/ 54066 h 473859"/>
              <a:gd name="connsiteX3" fmla="*/ 9752987 w 9752987"/>
              <a:gd name="connsiteY3" fmla="*/ 66590 h 473859"/>
              <a:gd name="connsiteX0" fmla="*/ 0 w 9752987"/>
              <a:gd name="connsiteY0" fmla="*/ 11308 h 472996"/>
              <a:gd name="connsiteX1" fmla="*/ 795640 w 9752987"/>
              <a:gd name="connsiteY1" fmla="*/ 472603 h 472996"/>
              <a:gd name="connsiteX2" fmla="*/ 5947749 w 9752987"/>
              <a:gd name="connsiteY2" fmla="*/ 54066 h 472996"/>
              <a:gd name="connsiteX3" fmla="*/ 9752987 w 9752987"/>
              <a:gd name="connsiteY3" fmla="*/ 66590 h 472996"/>
              <a:gd name="connsiteX0" fmla="*/ 0 w 9752987"/>
              <a:gd name="connsiteY0" fmla="*/ 11308 h 473761"/>
              <a:gd name="connsiteX1" fmla="*/ 795640 w 9752987"/>
              <a:gd name="connsiteY1" fmla="*/ 472603 h 473761"/>
              <a:gd name="connsiteX2" fmla="*/ 5947749 w 9752987"/>
              <a:gd name="connsiteY2" fmla="*/ 54066 h 473761"/>
              <a:gd name="connsiteX3" fmla="*/ 9752987 w 9752987"/>
              <a:gd name="connsiteY3" fmla="*/ 66590 h 473761"/>
              <a:gd name="connsiteX0" fmla="*/ 0 w 9752987"/>
              <a:gd name="connsiteY0" fmla="*/ 11308 h 472611"/>
              <a:gd name="connsiteX1" fmla="*/ 795640 w 9752987"/>
              <a:gd name="connsiteY1" fmla="*/ 472603 h 472611"/>
              <a:gd name="connsiteX2" fmla="*/ 5947749 w 9752987"/>
              <a:gd name="connsiteY2" fmla="*/ 54066 h 472611"/>
              <a:gd name="connsiteX3" fmla="*/ 9752987 w 9752987"/>
              <a:gd name="connsiteY3" fmla="*/ 66590 h 472611"/>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11308 h 481076"/>
              <a:gd name="connsiteX1" fmla="*/ 804670 w 9752987"/>
              <a:gd name="connsiteY1" fmla="*/ 481069 h 481076"/>
              <a:gd name="connsiteX2" fmla="*/ 5947749 w 9752987"/>
              <a:gd name="connsiteY2" fmla="*/ 54066 h 481076"/>
              <a:gd name="connsiteX3" fmla="*/ 9752987 w 9752987"/>
              <a:gd name="connsiteY3" fmla="*/ 66590 h 481076"/>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768"/>
              <a:gd name="connsiteX1" fmla="*/ 804670 w 9752987"/>
              <a:gd name="connsiteY1" fmla="*/ 469761 h 469768"/>
              <a:gd name="connsiteX2" fmla="*/ 5947749 w 9752987"/>
              <a:gd name="connsiteY2" fmla="*/ 42758 h 469768"/>
              <a:gd name="connsiteX3" fmla="*/ 9752987 w 9752987"/>
              <a:gd name="connsiteY3" fmla="*/ 55282 h 469768"/>
              <a:gd name="connsiteX0" fmla="*/ 0 w 9752987"/>
              <a:gd name="connsiteY0" fmla="*/ 0 h 469925"/>
              <a:gd name="connsiteX1" fmla="*/ 804670 w 9752987"/>
              <a:gd name="connsiteY1" fmla="*/ 469761 h 469925"/>
              <a:gd name="connsiteX2" fmla="*/ 5956781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49168 h 519093"/>
              <a:gd name="connsiteX1" fmla="*/ 804670 w 9752987"/>
              <a:gd name="connsiteY1" fmla="*/ 518929 h 519093"/>
              <a:gd name="connsiteX2" fmla="*/ 5974843 w 9752987"/>
              <a:gd name="connsiteY2" fmla="*/ 100393 h 519093"/>
              <a:gd name="connsiteX3" fmla="*/ 9752987 w 9752987"/>
              <a:gd name="connsiteY3" fmla="*/ 104450 h 519093"/>
              <a:gd name="connsiteX0" fmla="*/ 0 w 9752987"/>
              <a:gd name="connsiteY0" fmla="*/ 11691 h 481616"/>
              <a:gd name="connsiteX1" fmla="*/ 804670 w 9752987"/>
              <a:gd name="connsiteY1" fmla="*/ 481452 h 481616"/>
              <a:gd name="connsiteX2" fmla="*/ 5974843 w 9752987"/>
              <a:gd name="connsiteY2" fmla="*/ 62916 h 481616"/>
              <a:gd name="connsiteX3" fmla="*/ 9752987 w 9752987"/>
              <a:gd name="connsiteY3" fmla="*/ 66973 h 481616"/>
              <a:gd name="connsiteX0" fmla="*/ 0 w 9752987"/>
              <a:gd name="connsiteY0" fmla="*/ 0 h 469925"/>
              <a:gd name="connsiteX1" fmla="*/ 804670 w 9752987"/>
              <a:gd name="connsiteY1" fmla="*/ 469761 h 469925"/>
              <a:gd name="connsiteX2" fmla="*/ 5974843 w 9752987"/>
              <a:gd name="connsiteY2" fmla="*/ 51225 h 469925"/>
              <a:gd name="connsiteX3" fmla="*/ 9752987 w 9752987"/>
              <a:gd name="connsiteY3" fmla="*/ 55282 h 469925"/>
              <a:gd name="connsiteX0" fmla="*/ 0 w 9752987"/>
              <a:gd name="connsiteY0" fmla="*/ 0 h 471352"/>
              <a:gd name="connsiteX1" fmla="*/ 804670 w 9752987"/>
              <a:gd name="connsiteY1" fmla="*/ 469761 h 471352"/>
              <a:gd name="connsiteX2" fmla="*/ 5969425 w 9752987"/>
              <a:gd name="connsiteY2" fmla="*/ 142665 h 471352"/>
              <a:gd name="connsiteX3" fmla="*/ 9752987 w 9752987"/>
              <a:gd name="connsiteY3" fmla="*/ 55282 h 471352"/>
              <a:gd name="connsiteX0" fmla="*/ 0 w 9752987"/>
              <a:gd name="connsiteY0" fmla="*/ 19283 h 489058"/>
              <a:gd name="connsiteX1" fmla="*/ 804670 w 9752987"/>
              <a:gd name="connsiteY1" fmla="*/ 489044 h 489058"/>
              <a:gd name="connsiteX2" fmla="*/ 5996517 w 9752987"/>
              <a:gd name="connsiteY2" fmla="*/ 34948 h 489058"/>
              <a:gd name="connsiteX3" fmla="*/ 9752987 w 9752987"/>
              <a:gd name="connsiteY3" fmla="*/ 74565 h 489058"/>
              <a:gd name="connsiteX0" fmla="*/ 0 w 9752987"/>
              <a:gd name="connsiteY0" fmla="*/ 5929 h 475704"/>
              <a:gd name="connsiteX1" fmla="*/ 804670 w 9752987"/>
              <a:gd name="connsiteY1" fmla="*/ 475690 h 475704"/>
              <a:gd name="connsiteX2" fmla="*/ 5996517 w 9752987"/>
              <a:gd name="connsiteY2" fmla="*/ 21594 h 475704"/>
              <a:gd name="connsiteX3" fmla="*/ 9752987 w 9752987"/>
              <a:gd name="connsiteY3" fmla="*/ 61211 h 475704"/>
              <a:gd name="connsiteX0" fmla="*/ 0 w 9752987"/>
              <a:gd name="connsiteY0" fmla="*/ 6941 h 476716"/>
              <a:gd name="connsiteX1" fmla="*/ 804670 w 9752987"/>
              <a:gd name="connsiteY1" fmla="*/ 476702 h 476716"/>
              <a:gd name="connsiteX2" fmla="*/ 5996517 w 9752987"/>
              <a:gd name="connsiteY2" fmla="*/ 22606 h 476716"/>
              <a:gd name="connsiteX3" fmla="*/ 9752987 w 9752987"/>
              <a:gd name="connsiteY3" fmla="*/ 57143 h 476716"/>
              <a:gd name="connsiteX0" fmla="*/ 0 w 9752987"/>
              <a:gd name="connsiteY0" fmla="*/ 14959 h 484734"/>
              <a:gd name="connsiteX1" fmla="*/ 804670 w 9752987"/>
              <a:gd name="connsiteY1" fmla="*/ 484720 h 484734"/>
              <a:gd name="connsiteX2" fmla="*/ 5996517 w 9752987"/>
              <a:gd name="connsiteY2" fmla="*/ 30624 h 484734"/>
              <a:gd name="connsiteX3" fmla="*/ 9752987 w 9752987"/>
              <a:gd name="connsiteY3" fmla="*/ 65161 h 484734"/>
              <a:gd name="connsiteX0" fmla="*/ 0 w 9752987"/>
              <a:gd name="connsiteY0" fmla="*/ 14959 h 484734"/>
              <a:gd name="connsiteX1" fmla="*/ 804670 w 9752987"/>
              <a:gd name="connsiteY1" fmla="*/ 484720 h 484734"/>
              <a:gd name="connsiteX2" fmla="*/ 6202413 w 9752987"/>
              <a:gd name="connsiteY2" fmla="*/ 30624 h 484734"/>
              <a:gd name="connsiteX3" fmla="*/ 9752987 w 9752987"/>
              <a:gd name="connsiteY3" fmla="*/ 65161 h 484734"/>
              <a:gd name="connsiteX0" fmla="*/ 0 w 9752987"/>
              <a:gd name="connsiteY0" fmla="*/ 0 h 469775"/>
              <a:gd name="connsiteX1" fmla="*/ 804670 w 9752987"/>
              <a:gd name="connsiteY1" fmla="*/ 469761 h 469775"/>
              <a:gd name="connsiteX2" fmla="*/ 6202413 w 9752987"/>
              <a:gd name="connsiteY2" fmla="*/ 15665 h 469775"/>
              <a:gd name="connsiteX3" fmla="*/ 9752987 w 9752987"/>
              <a:gd name="connsiteY3" fmla="*/ 50202 h 469775"/>
              <a:gd name="connsiteX0" fmla="*/ 0 w 9752987"/>
              <a:gd name="connsiteY0" fmla="*/ 0 h 469771"/>
              <a:gd name="connsiteX1" fmla="*/ 804670 w 9752987"/>
              <a:gd name="connsiteY1" fmla="*/ 469761 h 469771"/>
              <a:gd name="connsiteX2" fmla="*/ 6202413 w 9752987"/>
              <a:gd name="connsiteY2" fmla="*/ 15665 h 469771"/>
              <a:gd name="connsiteX3" fmla="*/ 9752987 w 9752987"/>
              <a:gd name="connsiteY3" fmla="*/ 50202 h 469771"/>
              <a:gd name="connsiteX0" fmla="*/ 0 w 9752987"/>
              <a:gd name="connsiteY0" fmla="*/ 0 h 469912"/>
              <a:gd name="connsiteX1" fmla="*/ 804670 w 9752987"/>
              <a:gd name="connsiteY1" fmla="*/ 469761 h 469912"/>
              <a:gd name="connsiteX2" fmla="*/ 9752987 w 9752987"/>
              <a:gd name="connsiteY2" fmla="*/ 50202 h 469912"/>
              <a:gd name="connsiteX0" fmla="*/ 168145 w 9921132"/>
              <a:gd name="connsiteY0" fmla="*/ 0 h 529127"/>
              <a:gd name="connsiteX1" fmla="*/ 972815 w 9921132"/>
              <a:gd name="connsiteY1" fmla="*/ 469761 h 529127"/>
              <a:gd name="connsiteX2" fmla="*/ 9921132 w 9921132"/>
              <a:gd name="connsiteY2" fmla="*/ 50202 h 529127"/>
              <a:gd name="connsiteX0" fmla="*/ 168145 w 9921132"/>
              <a:gd name="connsiteY0" fmla="*/ 14452 h 543579"/>
              <a:gd name="connsiteX1" fmla="*/ 972815 w 9921132"/>
              <a:gd name="connsiteY1" fmla="*/ 484213 h 543579"/>
              <a:gd name="connsiteX2" fmla="*/ 9921132 w 9921132"/>
              <a:gd name="connsiteY2" fmla="*/ 64654 h 543579"/>
              <a:gd name="connsiteX0" fmla="*/ 197974 w 9950961"/>
              <a:gd name="connsiteY0" fmla="*/ 11041 h 525847"/>
              <a:gd name="connsiteX1" fmla="*/ 1002644 w 9950961"/>
              <a:gd name="connsiteY1" fmla="*/ 480802 h 525847"/>
              <a:gd name="connsiteX2" fmla="*/ 9950961 w 9950961"/>
              <a:gd name="connsiteY2" fmla="*/ 61243 h 525847"/>
              <a:gd name="connsiteX0" fmla="*/ 0 w 9752987"/>
              <a:gd name="connsiteY0" fmla="*/ 5097 h 493804"/>
              <a:gd name="connsiteX1" fmla="*/ 804670 w 9752987"/>
              <a:gd name="connsiteY1" fmla="*/ 474858 h 493804"/>
              <a:gd name="connsiteX2" fmla="*/ 9752987 w 9752987"/>
              <a:gd name="connsiteY2" fmla="*/ 55299 h 493804"/>
              <a:gd name="connsiteX0" fmla="*/ 0 w 9752987"/>
              <a:gd name="connsiteY0" fmla="*/ 5097 h 495876"/>
              <a:gd name="connsiteX1" fmla="*/ 804670 w 9752987"/>
              <a:gd name="connsiteY1" fmla="*/ 474858 h 495876"/>
              <a:gd name="connsiteX2" fmla="*/ 9752987 w 9752987"/>
              <a:gd name="connsiteY2" fmla="*/ 55299 h 495876"/>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892 h 474081"/>
              <a:gd name="connsiteX1" fmla="*/ 804670 w 9752987"/>
              <a:gd name="connsiteY1" fmla="*/ 470653 h 474081"/>
              <a:gd name="connsiteX2" fmla="*/ 9752987 w 9752987"/>
              <a:gd name="connsiteY2" fmla="*/ 51094 h 474081"/>
              <a:gd name="connsiteX0" fmla="*/ 0 w 9752987"/>
              <a:gd name="connsiteY0" fmla="*/ 9504 h 482693"/>
              <a:gd name="connsiteX1" fmla="*/ 804670 w 9752987"/>
              <a:gd name="connsiteY1" fmla="*/ 479265 h 482693"/>
              <a:gd name="connsiteX2" fmla="*/ 9752987 w 9752987"/>
              <a:gd name="connsiteY2" fmla="*/ 59706 h 482693"/>
              <a:gd name="connsiteX0" fmla="*/ 0 w 9752987"/>
              <a:gd name="connsiteY0" fmla="*/ 0 h 530275"/>
              <a:gd name="connsiteX1" fmla="*/ 804670 w 9752987"/>
              <a:gd name="connsiteY1" fmla="*/ 469761 h 530275"/>
              <a:gd name="connsiteX2" fmla="*/ 9752987 w 9752987"/>
              <a:gd name="connsiteY2" fmla="*/ 50202 h 530275"/>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791 h 482739"/>
              <a:gd name="connsiteX1" fmla="*/ 804670 w 9752987"/>
              <a:gd name="connsiteY1" fmla="*/ 470552 h 482739"/>
              <a:gd name="connsiteX2" fmla="*/ 9752987 w 9752987"/>
              <a:gd name="connsiteY2" fmla="*/ 50993 h 482739"/>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1640 h 480725"/>
              <a:gd name="connsiteX1" fmla="*/ 804670 w 9752987"/>
              <a:gd name="connsiteY1" fmla="*/ 471401 h 480725"/>
              <a:gd name="connsiteX2" fmla="*/ 9752987 w 9752987"/>
              <a:gd name="connsiteY2" fmla="*/ 51842 h 480725"/>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418 h 477747"/>
              <a:gd name="connsiteX1" fmla="*/ 804670 w 9752987"/>
              <a:gd name="connsiteY1" fmla="*/ 473179 h 477747"/>
              <a:gd name="connsiteX2" fmla="*/ 9752987 w 9752987"/>
              <a:gd name="connsiteY2" fmla="*/ 53620 h 477747"/>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881 h 477248"/>
              <a:gd name="connsiteX1" fmla="*/ 804670 w 9752987"/>
              <a:gd name="connsiteY1" fmla="*/ 473642 h 477248"/>
              <a:gd name="connsiteX2" fmla="*/ 9752987 w 9752987"/>
              <a:gd name="connsiteY2" fmla="*/ 54083 h 477248"/>
              <a:gd name="connsiteX0" fmla="*/ 0 w 9752987"/>
              <a:gd name="connsiteY0" fmla="*/ 3393 h 484968"/>
              <a:gd name="connsiteX1" fmla="*/ 804670 w 9752987"/>
              <a:gd name="connsiteY1" fmla="*/ 481401 h 484968"/>
              <a:gd name="connsiteX2" fmla="*/ 9752987 w 9752987"/>
              <a:gd name="connsiteY2" fmla="*/ 53595 h 484968"/>
              <a:gd name="connsiteX0" fmla="*/ 0 w 9752987"/>
              <a:gd name="connsiteY0" fmla="*/ 21323 h 499331"/>
              <a:gd name="connsiteX1" fmla="*/ 804670 w 9752987"/>
              <a:gd name="connsiteY1" fmla="*/ 499331 h 499331"/>
              <a:gd name="connsiteX2" fmla="*/ 9752987 w 9752987"/>
              <a:gd name="connsiteY2" fmla="*/ 71525 h 499331"/>
              <a:gd name="connsiteX0" fmla="*/ 0 w 9752987"/>
              <a:gd name="connsiteY0" fmla="*/ 25375 h 503383"/>
              <a:gd name="connsiteX1" fmla="*/ 804670 w 9752987"/>
              <a:gd name="connsiteY1" fmla="*/ 503383 h 503383"/>
              <a:gd name="connsiteX2" fmla="*/ 9752987 w 9752987"/>
              <a:gd name="connsiteY2" fmla="*/ 75577 h 503383"/>
              <a:gd name="connsiteX0" fmla="*/ 0 w 9752987"/>
              <a:gd name="connsiteY0" fmla="*/ 29252 h 474274"/>
              <a:gd name="connsiteX1" fmla="*/ 804670 w 9752987"/>
              <a:gd name="connsiteY1" fmla="*/ 474274 h 474274"/>
              <a:gd name="connsiteX2" fmla="*/ 9752987 w 9752987"/>
              <a:gd name="connsiteY2" fmla="*/ 79454 h 474274"/>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29252 h 474281"/>
              <a:gd name="connsiteX1" fmla="*/ 804670 w 9752987"/>
              <a:gd name="connsiteY1" fmla="*/ 474274 h 474281"/>
              <a:gd name="connsiteX2" fmla="*/ 9752987 w 9752987"/>
              <a:gd name="connsiteY2" fmla="*/ 79454 h 474281"/>
              <a:gd name="connsiteX0" fmla="*/ 0 w 9752987"/>
              <a:gd name="connsiteY0" fmla="*/ 0 h 445029"/>
              <a:gd name="connsiteX1" fmla="*/ 804670 w 9752987"/>
              <a:gd name="connsiteY1" fmla="*/ 445022 h 445029"/>
              <a:gd name="connsiteX2" fmla="*/ 9752987 w 9752987"/>
              <a:gd name="connsiteY2" fmla="*/ 50202 h 445029"/>
              <a:gd name="connsiteX0" fmla="*/ 0 w 9752987"/>
              <a:gd name="connsiteY0" fmla="*/ 1101 h 446130"/>
              <a:gd name="connsiteX1" fmla="*/ 804670 w 9752987"/>
              <a:gd name="connsiteY1" fmla="*/ 446123 h 446130"/>
              <a:gd name="connsiteX2" fmla="*/ 9752987 w 9752987"/>
              <a:gd name="connsiteY2" fmla="*/ 51303 h 446130"/>
              <a:gd name="connsiteX0" fmla="*/ 0 w 9752987"/>
              <a:gd name="connsiteY0" fmla="*/ 0 h 445029"/>
              <a:gd name="connsiteX1" fmla="*/ 804670 w 9752987"/>
              <a:gd name="connsiteY1" fmla="*/ 445022 h 445029"/>
              <a:gd name="connsiteX2" fmla="*/ 9752987 w 9752987"/>
              <a:gd name="connsiteY2" fmla="*/ 57067 h 445029"/>
              <a:gd name="connsiteX0" fmla="*/ 0 w 9752987"/>
              <a:gd name="connsiteY0" fmla="*/ 0 h 445029"/>
              <a:gd name="connsiteX1" fmla="*/ 804670 w 9752987"/>
              <a:gd name="connsiteY1" fmla="*/ 445022 h 445029"/>
              <a:gd name="connsiteX2" fmla="*/ 9752987 w 9752987"/>
              <a:gd name="connsiteY2" fmla="*/ 57067 h 445029"/>
            </a:gdLst>
            <a:ahLst/>
            <a:cxnLst>
              <a:cxn ang="0">
                <a:pos x="connsiteX0" y="connsiteY0"/>
              </a:cxn>
              <a:cxn ang="0">
                <a:pos x="connsiteX1" y="connsiteY1"/>
              </a:cxn>
              <a:cxn ang="0">
                <a:pos x="connsiteX2" y="connsiteY2"/>
              </a:cxn>
            </a:cxnLst>
            <a:rect l="l" t="t" r="r" b="b"/>
            <a:pathLst>
              <a:path w="9752987" h="445029">
                <a:moveTo>
                  <a:pt x="0" y="0"/>
                </a:moveTo>
                <a:cubicBezTo>
                  <a:pt x="1593774" y="269301"/>
                  <a:pt x="-241495" y="446317"/>
                  <a:pt x="804670" y="445022"/>
                </a:cubicBezTo>
                <a:cubicBezTo>
                  <a:pt x="4886904" y="200055"/>
                  <a:pt x="5588346" y="-115360"/>
                  <a:pt x="9752987" y="57067"/>
                </a:cubicBezTo>
              </a:path>
            </a:pathLst>
          </a:custGeom>
          <a:ln>
            <a:gradFill flip="none" rotWithShape="1">
              <a:gsLst>
                <a:gs pos="0">
                  <a:schemeClr val="bg2">
                    <a:alpha val="83000"/>
                  </a:schemeClr>
                </a:gs>
                <a:gs pos="57000">
                  <a:schemeClr val="bg2"/>
                </a:gs>
                <a:gs pos="99000">
                  <a:schemeClr val="bg2"/>
                </a:gs>
                <a:gs pos="29000">
                  <a:schemeClr val="bg1"/>
                </a:gs>
              </a:gsLst>
              <a:lin ang="0" scaled="1"/>
              <a:tileRect/>
            </a:gradFill>
          </a:ln>
          <a:effectLst>
            <a:outerShdw blurRad="50800" dist="25400" dir="5400000" algn="tr" rotWithShape="0">
              <a:prstClr val="black">
                <a:alpha val="6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bg1"/>
                </a:solidFill>
              </a:ln>
            </a:endParaRPr>
          </a:p>
        </p:txBody>
      </p:sp>
      <p:pic>
        <p:nvPicPr>
          <p:cNvPr id="14" name="Picture 13" descr="120411_SSN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480" y="5814760"/>
            <a:ext cx="2174240" cy="781518"/>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0166" y="5103628"/>
            <a:ext cx="1325998" cy="136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0058" y="5783861"/>
            <a:ext cx="531635" cy="867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0220546"/>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mv="urn:schemas-microsoft-com:mac:vml"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0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31533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Left Brain/Right Brain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18" y="1581254"/>
            <a:ext cx="7292496" cy="466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1507" y="730650"/>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UNIX - programming</a:t>
            </a:r>
          </a:p>
        </p:txBody>
      </p:sp>
      <p:sp>
        <p:nvSpPr>
          <p:cNvPr id="7" name="TextBox 6"/>
          <p:cNvSpPr txBox="1"/>
          <p:nvPr/>
        </p:nvSpPr>
        <p:spPr>
          <a:xfrm>
            <a:off x="5240411" y="643272"/>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SSN NIC - Network</a:t>
            </a:r>
          </a:p>
        </p:txBody>
      </p:sp>
      <p:sp>
        <p:nvSpPr>
          <p:cNvPr id="6" name="TextBox 5"/>
          <p:cNvSpPr txBox="1"/>
          <p:nvPr/>
        </p:nvSpPr>
        <p:spPr>
          <a:xfrm>
            <a:off x="3242932" y="1124054"/>
            <a:ext cx="914400" cy="914400"/>
          </a:xfrm>
          <a:prstGeom prst="rect">
            <a:avLst/>
          </a:prstGeom>
          <a:noFill/>
        </p:spPr>
        <p:txBody>
          <a:bodyPr wrap="non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Serial 38400 baud</a:t>
            </a:r>
          </a:p>
        </p:txBody>
      </p:sp>
      <p:sp>
        <p:nvSpPr>
          <p:cNvPr id="2" name="Rounded Rectangle 1"/>
          <p:cNvSpPr/>
          <p:nvPr/>
        </p:nvSpPr>
        <p:spPr>
          <a:xfrm>
            <a:off x="5098823" y="625617"/>
            <a:ext cx="3161235" cy="507841"/>
          </a:xfrm>
          <a:prstGeom prst="roundRect">
            <a:avLst/>
          </a:prstGeom>
          <a:solidFill>
            <a:srgbClr val="FF0000">
              <a:alpha val="2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8268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 Manager Commands</a:t>
            </a:r>
            <a:endParaRPr lang="en-US" dirty="0"/>
          </a:p>
        </p:txBody>
      </p:sp>
      <p:sp>
        <p:nvSpPr>
          <p:cNvPr id="5" name="Rectangle 4"/>
          <p:cNvSpPr/>
          <p:nvPr/>
        </p:nvSpPr>
        <p:spPr>
          <a:xfrm>
            <a:off x="265814" y="953892"/>
            <a:ext cx="8771860" cy="3416320"/>
          </a:xfrm>
          <a:prstGeom prst="rect">
            <a:avLst/>
          </a:prstGeom>
        </p:spPr>
        <p:txBody>
          <a:bodyPr wrap="square">
            <a:spAutoFit/>
          </a:bodyPr>
          <a:lstStyle/>
          <a:p>
            <a:endParaRPr lang="en-US" dirty="0"/>
          </a:p>
          <a:p>
            <a:r>
              <a:rPr lang="en-US" dirty="0"/>
              <a:t> </a:t>
            </a:r>
            <a:r>
              <a:rPr lang="en-US" b="1" dirty="0" err="1"/>
              <a:t>Net_Mgr</a:t>
            </a:r>
            <a:r>
              <a:rPr lang="en-US" b="1" dirty="0"/>
              <a:t> Reference </a:t>
            </a:r>
            <a:r>
              <a:rPr lang="en-US" b="1" dirty="0" smtClean="0"/>
              <a:t> - </a:t>
            </a:r>
            <a:r>
              <a:rPr lang="en-US" dirty="0" smtClean="0"/>
              <a:t> </a:t>
            </a:r>
            <a:r>
              <a:rPr lang="en-US" dirty="0" err="1" smtClean="0"/>
              <a:t>net_mgr</a:t>
            </a:r>
            <a:r>
              <a:rPr lang="en-US" dirty="0" smtClean="0"/>
              <a:t> </a:t>
            </a:r>
            <a:r>
              <a:rPr lang="en-US" dirty="0"/>
              <a:t>is a CLI based on the [</a:t>
            </a:r>
            <a:r>
              <a:rPr lang="en-US" dirty="0" err="1"/>
              <a:t>NetManager</a:t>
            </a:r>
            <a:r>
              <a:rPr lang="en-US" dirty="0"/>
              <a:t>] API</a:t>
            </a:r>
            <a:r>
              <a:rPr lang="en-US" dirty="0" smtClean="0"/>
              <a:t>.</a:t>
            </a:r>
          </a:p>
          <a:p>
            <a:endParaRPr lang="en-US" dirty="0"/>
          </a:p>
          <a:p>
            <a:r>
              <a:rPr lang="en-US" b="1" dirty="0"/>
              <a:t>Usage </a:t>
            </a:r>
            <a:endParaRPr lang="en-US" dirty="0"/>
          </a:p>
          <a:p>
            <a:r>
              <a:rPr lang="en-US" dirty="0"/>
              <a:t>Usage: </a:t>
            </a:r>
            <a:r>
              <a:rPr lang="en-US" dirty="0" err="1"/>
              <a:t>net_mgr</a:t>
            </a:r>
            <a:r>
              <a:rPr lang="en-US" dirty="0"/>
              <a:t> [-h] [-o </a:t>
            </a:r>
            <a:r>
              <a:rPr lang="en-US" dirty="0" err="1"/>
              <a:t>ofile</a:t>
            </a:r>
            <a:r>
              <a:rPr lang="en-US" dirty="0"/>
              <a:t>] [-s] [-S &lt;v6&gt;] -d &lt;v6&gt;|-</a:t>
            </a:r>
            <a:r>
              <a:rPr lang="en-US" dirty="0" err="1"/>
              <a:t>i</a:t>
            </a:r>
            <a:r>
              <a:rPr lang="en-US" dirty="0"/>
              <a:t> &lt;</a:t>
            </a:r>
            <a:r>
              <a:rPr lang="en-US" dirty="0" err="1"/>
              <a:t>rf_itf</a:t>
            </a:r>
            <a:r>
              <a:rPr lang="en-US" dirty="0"/>
              <a:t>&gt; type [clear] </a:t>
            </a:r>
          </a:p>
          <a:p>
            <a:r>
              <a:rPr lang="en-US" dirty="0"/>
              <a:t>-h help (this message) </a:t>
            </a:r>
          </a:p>
          <a:p>
            <a:r>
              <a:rPr lang="en-US" dirty="0"/>
              <a:t>-d address of the </a:t>
            </a:r>
            <a:r>
              <a:rPr lang="en-US" dirty="0" err="1"/>
              <a:t>ncc</a:t>
            </a:r>
            <a:r>
              <a:rPr lang="en-US" dirty="0"/>
              <a:t> you are messaging </a:t>
            </a:r>
          </a:p>
          <a:p>
            <a:r>
              <a:rPr lang="en-US" dirty="0"/>
              <a:t>-</a:t>
            </a:r>
            <a:r>
              <a:rPr lang="en-US" dirty="0" err="1"/>
              <a:t>i</a:t>
            </a:r>
            <a:r>
              <a:rPr lang="en-US" dirty="0"/>
              <a:t> RF card you are messaging </a:t>
            </a:r>
          </a:p>
          <a:p>
            <a:r>
              <a:rPr lang="en-US" dirty="0"/>
              <a:t>-t timeout in seconds to wait for a response </a:t>
            </a:r>
          </a:p>
          <a:p>
            <a:r>
              <a:rPr lang="en-US" dirty="0"/>
              <a:t>-s display </a:t>
            </a:r>
            <a:r>
              <a:rPr lang="en-US" dirty="0" err="1"/>
              <a:t>OSTime</a:t>
            </a:r>
            <a:r>
              <a:rPr lang="en-US" dirty="0"/>
              <a:t> and </a:t>
            </a:r>
            <a:r>
              <a:rPr lang="en-US" dirty="0" err="1"/>
              <a:t>system_time</a:t>
            </a:r>
            <a:r>
              <a:rPr lang="en-US" dirty="0"/>
              <a:t> </a:t>
            </a:r>
          </a:p>
          <a:p>
            <a:r>
              <a:rPr lang="en-US" dirty="0"/>
              <a:t>-o The file to write the </a:t>
            </a:r>
            <a:r>
              <a:rPr lang="en-US" dirty="0" err="1"/>
              <a:t>net_mgr</a:t>
            </a:r>
            <a:r>
              <a:rPr lang="en-US" dirty="0"/>
              <a:t> request to instead of sending it </a:t>
            </a:r>
          </a:p>
          <a:p>
            <a:r>
              <a:rPr lang="en-US" dirty="0"/>
              <a:t>-S Set source address in IPv6 message </a:t>
            </a:r>
          </a:p>
        </p:txBody>
      </p:sp>
      <p:sp>
        <p:nvSpPr>
          <p:cNvPr id="6" name="Rectangle 5"/>
          <p:cNvSpPr/>
          <p:nvPr/>
        </p:nvSpPr>
        <p:spPr>
          <a:xfrm>
            <a:off x="974168" y="4669096"/>
            <a:ext cx="2491388" cy="400110"/>
          </a:xfrm>
          <a:prstGeom prst="rect">
            <a:avLst/>
          </a:prstGeom>
        </p:spPr>
        <p:txBody>
          <a:bodyPr wrap="none">
            <a:spAutoFit/>
          </a:bodyPr>
          <a:lstStyle/>
          <a:p>
            <a:r>
              <a:rPr lang="en-US" sz="2000" dirty="0" err="1">
                <a:solidFill>
                  <a:srgbClr val="C00000"/>
                </a:solidFill>
              </a:rPr>
              <a:t>net_mgr</a:t>
            </a:r>
            <a:r>
              <a:rPr lang="en-US" sz="2000" dirty="0">
                <a:solidFill>
                  <a:srgbClr val="C00000"/>
                </a:solidFill>
              </a:rPr>
              <a:t> -</a:t>
            </a:r>
            <a:r>
              <a:rPr lang="en-US" sz="2000" dirty="0" err="1">
                <a:solidFill>
                  <a:srgbClr val="C00000"/>
                </a:solidFill>
              </a:rPr>
              <a:t>i</a:t>
            </a:r>
            <a:r>
              <a:rPr lang="en-US" sz="2000" dirty="0">
                <a:solidFill>
                  <a:srgbClr val="C00000"/>
                </a:solidFill>
              </a:rPr>
              <a:t> image list</a:t>
            </a:r>
          </a:p>
        </p:txBody>
      </p:sp>
      <p:sp>
        <p:nvSpPr>
          <p:cNvPr id="7" name="Rectangle 6"/>
          <p:cNvSpPr/>
          <p:nvPr/>
        </p:nvSpPr>
        <p:spPr>
          <a:xfrm>
            <a:off x="974168" y="5361616"/>
            <a:ext cx="2334293" cy="400110"/>
          </a:xfrm>
          <a:prstGeom prst="rect">
            <a:avLst/>
          </a:prstGeom>
        </p:spPr>
        <p:txBody>
          <a:bodyPr wrap="none">
            <a:spAutoFit/>
          </a:bodyPr>
          <a:lstStyle/>
          <a:p>
            <a:r>
              <a:rPr lang="en-US" sz="2000" dirty="0" err="1">
                <a:solidFill>
                  <a:srgbClr val="C00000"/>
                </a:solidFill>
              </a:rPr>
              <a:t>net_mgr</a:t>
            </a:r>
            <a:r>
              <a:rPr lang="en-US" sz="2000" dirty="0">
                <a:solidFill>
                  <a:srgbClr val="C00000"/>
                </a:solidFill>
              </a:rPr>
              <a:t> -</a:t>
            </a:r>
            <a:r>
              <a:rPr lang="en-US" sz="2000" dirty="0" err="1">
                <a:solidFill>
                  <a:srgbClr val="C00000"/>
                </a:solidFill>
              </a:rPr>
              <a:t>i</a:t>
            </a:r>
            <a:r>
              <a:rPr lang="en-US" sz="2000" dirty="0">
                <a:solidFill>
                  <a:srgbClr val="C00000"/>
                </a:solidFill>
              </a:rPr>
              <a:t> </a:t>
            </a:r>
            <a:r>
              <a:rPr lang="en-US" sz="2000" dirty="0" err="1">
                <a:solidFill>
                  <a:srgbClr val="C00000"/>
                </a:solidFill>
              </a:rPr>
              <a:t>nodeq</a:t>
            </a:r>
            <a:r>
              <a:rPr lang="en-US" sz="2000" dirty="0">
                <a:solidFill>
                  <a:srgbClr val="C00000"/>
                </a:solidFill>
              </a:rPr>
              <a:t> 0</a:t>
            </a:r>
          </a:p>
        </p:txBody>
      </p:sp>
    </p:spTree>
    <p:extLst>
      <p:ext uri="{BB962C8B-B14F-4D97-AF65-F5344CB8AC3E}">
        <p14:creationId xmlns:p14="http://schemas.microsoft.com/office/powerpoint/2010/main" val="24995492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control of Net Manager</a:t>
            </a:r>
            <a:endParaRPr lang="en-US" dirty="0"/>
          </a:p>
        </p:txBody>
      </p:sp>
      <p:sp>
        <p:nvSpPr>
          <p:cNvPr id="6" name="TextBox 5"/>
          <p:cNvSpPr txBox="1"/>
          <p:nvPr/>
        </p:nvSpPr>
        <p:spPr>
          <a:xfrm>
            <a:off x="202019" y="914400"/>
            <a:ext cx="8431618" cy="5092995"/>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1400" b="1" dirty="0">
                <a:solidFill>
                  <a:schemeClr val="bg2"/>
                </a:solidFill>
              </a:rPr>
              <a:t>import </a:t>
            </a:r>
            <a:r>
              <a:rPr lang="en-US" sz="1400" b="1" dirty="0" err="1">
                <a:solidFill>
                  <a:schemeClr val="bg2"/>
                </a:solidFill>
              </a:rPr>
              <a:t>subprocess</a:t>
            </a: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import </a:t>
            </a:r>
            <a:r>
              <a:rPr lang="en-US" sz="1400" b="1" dirty="0" err="1">
                <a:solidFill>
                  <a:schemeClr val="bg2"/>
                </a:solidFill>
              </a:rPr>
              <a:t>shlex</a:t>
            </a: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err="1">
                <a:solidFill>
                  <a:schemeClr val="bg2"/>
                </a:solidFill>
              </a:rPr>
              <a:t>netmgrcmd</a:t>
            </a:r>
            <a:r>
              <a:rPr lang="en-US" sz="1400" b="1" dirty="0">
                <a:solidFill>
                  <a:schemeClr val="bg2"/>
                </a:solidFill>
              </a:rPr>
              <a:t> = "</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image list"</a:t>
            </a:r>
          </a:p>
          <a:p>
            <a:pPr marL="274320" indent="-274320">
              <a:spcBef>
                <a:spcPts val="200"/>
              </a:spcBef>
              <a:spcAft>
                <a:spcPts val="200"/>
              </a:spcAft>
              <a:buClr>
                <a:schemeClr val="tx2"/>
              </a:buClr>
              <a:buSzPct val="110000"/>
              <a:buFont typeface="Arial"/>
              <a:buChar char="•"/>
            </a:pPr>
            <a:r>
              <a:rPr lang="en-US" sz="1400" b="1" dirty="0" err="1">
                <a:solidFill>
                  <a:schemeClr val="bg2"/>
                </a:solidFill>
              </a:rPr>
              <a:t>def</a:t>
            </a:r>
            <a:r>
              <a:rPr lang="en-US" sz="1400" b="1" dirty="0">
                <a:solidFill>
                  <a:schemeClr val="bg2"/>
                </a:solidFill>
              </a:rPr>
              <a:t> </a:t>
            </a:r>
            <a:r>
              <a:rPr lang="en-US" sz="1400" b="1" dirty="0" err="1">
                <a:solidFill>
                  <a:schemeClr val="bg2"/>
                </a:solidFill>
              </a:rPr>
              <a:t>callnetmgr</a:t>
            </a:r>
            <a:r>
              <a:rPr lang="en-US" sz="1400" b="1" dirty="0">
                <a:solidFill>
                  <a:schemeClr val="bg2"/>
                </a:solidFill>
              </a:rPr>
              <a:t>(</a:t>
            </a:r>
            <a:r>
              <a:rPr lang="en-US" sz="1400" b="1" dirty="0" err="1">
                <a:solidFill>
                  <a:schemeClr val="bg2"/>
                </a:solidFill>
              </a:rPr>
              <a:t>netmgrcmd</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print("****"+</a:t>
            </a:r>
            <a:r>
              <a:rPr lang="en-US" sz="1400" b="1" dirty="0" err="1">
                <a:solidFill>
                  <a:schemeClr val="bg2"/>
                </a:solidFill>
              </a:rPr>
              <a:t>netmgrcmd</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netmgr_resp</a:t>
            </a:r>
            <a:r>
              <a:rPr lang="en-US" sz="1400" b="1" dirty="0">
                <a:solidFill>
                  <a:schemeClr val="bg2"/>
                </a:solidFill>
              </a:rPr>
              <a:t> = </a:t>
            </a:r>
            <a:r>
              <a:rPr lang="en-US" sz="1400" b="1" dirty="0" err="1">
                <a:solidFill>
                  <a:schemeClr val="bg2"/>
                </a:solidFill>
              </a:rPr>
              <a:t>subprocess.check_output</a:t>
            </a:r>
            <a:r>
              <a:rPr lang="en-US" sz="1400" b="1" dirty="0">
                <a:solidFill>
                  <a:schemeClr val="bg2"/>
                </a:solidFill>
              </a:rPr>
              <a:t>(</a:t>
            </a:r>
            <a:r>
              <a:rPr lang="en-US" sz="1400" b="1" dirty="0" err="1">
                <a:solidFill>
                  <a:schemeClr val="bg2"/>
                </a:solidFill>
              </a:rPr>
              <a:t>shlex.split</a:t>
            </a:r>
            <a:r>
              <a:rPr lang="en-US" sz="1400" b="1" dirty="0">
                <a:solidFill>
                  <a:schemeClr val="bg2"/>
                </a:solidFill>
              </a:rPr>
              <a:t>(</a:t>
            </a:r>
            <a:r>
              <a:rPr lang="en-US" sz="1400" b="1" dirty="0" err="1">
                <a:solidFill>
                  <a:schemeClr val="bg2"/>
                </a:solidFill>
              </a:rPr>
              <a:t>netmgrcmd</a:t>
            </a:r>
            <a:r>
              <a:rPr lang="en-US" sz="1400" b="1" dirty="0">
                <a:solidFill>
                  <a:schemeClr val="bg2"/>
                </a:solidFill>
              </a:rPr>
              <a:t>),shell=False)</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nmresults</a:t>
            </a:r>
            <a:r>
              <a:rPr lang="en-US" sz="1400" b="1" dirty="0">
                <a:solidFill>
                  <a:schemeClr val="bg2"/>
                </a:solidFill>
              </a:rPr>
              <a:t>=</a:t>
            </a:r>
            <a:r>
              <a:rPr lang="en-US" sz="1400" b="1" dirty="0" err="1">
                <a:solidFill>
                  <a:schemeClr val="bg2"/>
                </a:solidFill>
              </a:rPr>
              <a:t>netmgr_resp.split</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print(</a:t>
            </a:r>
            <a:r>
              <a:rPr lang="en-US" sz="1400" b="1" dirty="0" err="1">
                <a:solidFill>
                  <a:schemeClr val="bg2"/>
                </a:solidFill>
              </a:rPr>
              <a:t>netmgr_resp</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    </a:t>
            </a:r>
          </a:p>
          <a:p>
            <a:pPr marL="274320" indent="-274320">
              <a:spcBef>
                <a:spcPts val="200"/>
              </a:spcBef>
              <a:spcAft>
                <a:spcPts val="200"/>
              </a:spcAft>
              <a:buClr>
                <a:schemeClr val="tx2"/>
              </a:buClr>
              <a:buSzPct val="110000"/>
              <a:buFont typeface="Arial"/>
              <a:buChar char="•"/>
            </a:pPr>
            <a:r>
              <a:rPr lang="en-US" sz="1400" b="1" dirty="0" err="1">
                <a:solidFill>
                  <a:schemeClr val="bg2"/>
                </a:solidFill>
              </a:rPr>
              <a:t>def</a:t>
            </a:r>
            <a:r>
              <a:rPr lang="en-US" sz="1400" b="1" dirty="0">
                <a:solidFill>
                  <a:schemeClr val="bg2"/>
                </a:solidFill>
              </a:rPr>
              <a:t> main():</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nmcmds</a:t>
            </a:r>
            <a:r>
              <a:rPr lang="en-US" sz="1400" b="1" dirty="0">
                <a:solidFill>
                  <a:schemeClr val="bg2"/>
                </a:solidFill>
              </a:rPr>
              <a:t> = {'</a:t>
            </a:r>
            <a:r>
              <a:rPr lang="en-US" sz="1400" b="1" dirty="0" err="1">
                <a:solidFill>
                  <a:schemeClr val="bg2"/>
                </a:solidFill>
              </a:rPr>
              <a:t>ilist</a:t>
            </a:r>
            <a:r>
              <a:rPr lang="en-US" sz="1400" b="1" dirty="0">
                <a:solidFill>
                  <a:schemeClr val="bg2"/>
                </a:solidFill>
              </a:rPr>
              <a:t>':"</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image list",'sword':"</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a:t>
            </a:r>
            <a:r>
              <a:rPr lang="en-US" sz="1400" b="1" dirty="0" err="1">
                <a:solidFill>
                  <a:schemeClr val="bg2"/>
                </a:solidFill>
              </a:rPr>
              <a:t>conf</a:t>
            </a:r>
            <a:r>
              <a:rPr lang="en-US" sz="1400" b="1" dirty="0">
                <a:solidFill>
                  <a:schemeClr val="bg2"/>
                </a:solidFill>
              </a:rPr>
              <a:t> </a:t>
            </a:r>
            <a:r>
              <a:rPr lang="en-US" sz="1400" b="1" dirty="0" err="1">
                <a:solidFill>
                  <a:schemeClr val="bg2"/>
                </a:solidFill>
              </a:rPr>
              <a:t>phy</a:t>
            </a:r>
            <a:r>
              <a:rPr lang="en-US" sz="1400" b="1" dirty="0">
                <a:solidFill>
                  <a:schemeClr val="bg2"/>
                </a:solidFill>
              </a:rPr>
              <a:t> </a:t>
            </a:r>
            <a:r>
              <a:rPr lang="en-US" sz="1400" b="1" dirty="0" err="1">
                <a:solidFill>
                  <a:schemeClr val="bg2"/>
                </a:solidFill>
              </a:rPr>
              <a:t>phy_start_word</a:t>
            </a:r>
            <a:r>
              <a:rPr lang="en-US" sz="1400" b="1" dirty="0">
                <a:solidFill>
                  <a:schemeClr val="bg2"/>
                </a:solidFill>
              </a:rPr>
              <a:t>", \</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ltime</a:t>
            </a:r>
            <a:r>
              <a:rPr lang="en-US" sz="1400" b="1" dirty="0">
                <a:solidFill>
                  <a:schemeClr val="bg2"/>
                </a:solidFill>
              </a:rPr>
              <a:t>':"</a:t>
            </a:r>
            <a:r>
              <a:rPr lang="en-US" sz="1400" b="1" dirty="0" err="1">
                <a:solidFill>
                  <a:schemeClr val="bg2"/>
                </a:solidFill>
              </a:rPr>
              <a:t>net_mgr</a:t>
            </a:r>
            <a:r>
              <a:rPr lang="en-US" sz="1400" b="1" dirty="0">
                <a:solidFill>
                  <a:schemeClr val="bg2"/>
                </a:solidFill>
              </a:rPr>
              <a:t> -</a:t>
            </a:r>
            <a:r>
              <a:rPr lang="en-US" sz="1400" b="1" dirty="0" err="1">
                <a:solidFill>
                  <a:schemeClr val="bg2"/>
                </a:solidFill>
              </a:rPr>
              <a:t>i</a:t>
            </a:r>
            <a:r>
              <a:rPr lang="en-US" sz="1400" b="1" dirty="0">
                <a:solidFill>
                  <a:schemeClr val="bg2"/>
                </a:solidFill>
              </a:rPr>
              <a:t> time local",'nq0':"net_mgr -</a:t>
            </a:r>
            <a:r>
              <a:rPr lang="en-US" sz="1400" b="1" dirty="0" err="1">
                <a:solidFill>
                  <a:schemeClr val="bg2"/>
                </a:solidFill>
              </a:rPr>
              <a:t>i</a:t>
            </a:r>
            <a:r>
              <a:rPr lang="en-US" sz="1400" b="1" dirty="0">
                <a:solidFill>
                  <a:schemeClr val="bg2"/>
                </a:solidFill>
              </a:rPr>
              <a:t> </a:t>
            </a:r>
            <a:r>
              <a:rPr lang="en-US" sz="1400" b="1" dirty="0" err="1">
                <a:solidFill>
                  <a:schemeClr val="bg2"/>
                </a:solidFill>
              </a:rPr>
              <a:t>nodeq</a:t>
            </a:r>
            <a:r>
              <a:rPr lang="en-US" sz="1400" b="1" dirty="0">
                <a:solidFill>
                  <a:schemeClr val="bg2"/>
                </a:solidFill>
              </a:rPr>
              <a:t> 0",'nq1':"net_mgr -</a:t>
            </a:r>
            <a:r>
              <a:rPr lang="en-US" sz="1400" b="1" dirty="0" err="1">
                <a:solidFill>
                  <a:schemeClr val="bg2"/>
                </a:solidFill>
              </a:rPr>
              <a:t>i</a:t>
            </a:r>
            <a:r>
              <a:rPr lang="en-US" sz="1400" b="1" dirty="0">
                <a:solidFill>
                  <a:schemeClr val="bg2"/>
                </a:solidFill>
              </a:rPr>
              <a:t> </a:t>
            </a:r>
            <a:r>
              <a:rPr lang="en-US" sz="1400" b="1" dirty="0" err="1">
                <a:solidFill>
                  <a:schemeClr val="bg2"/>
                </a:solidFill>
              </a:rPr>
              <a:t>nodeq</a:t>
            </a:r>
            <a:r>
              <a:rPr lang="en-US" sz="1400" b="1" dirty="0">
                <a:solidFill>
                  <a:schemeClr val="bg2"/>
                </a:solidFill>
              </a:rPr>
              <a:t> 1"}</a:t>
            </a: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    for </a:t>
            </a:r>
            <a:r>
              <a:rPr lang="en-US" sz="1400" b="1" dirty="0" err="1">
                <a:solidFill>
                  <a:schemeClr val="bg2"/>
                </a:solidFill>
              </a:rPr>
              <a:t>icmd</a:t>
            </a:r>
            <a:r>
              <a:rPr lang="en-US" sz="1400" b="1" dirty="0">
                <a:solidFill>
                  <a:schemeClr val="bg2"/>
                </a:solidFill>
              </a:rPr>
              <a:t> in </a:t>
            </a:r>
            <a:r>
              <a:rPr lang="en-US" sz="1400" b="1" dirty="0" err="1">
                <a:solidFill>
                  <a:schemeClr val="bg2"/>
                </a:solidFill>
              </a:rPr>
              <a:t>nmcmds</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r>
              <a:rPr lang="en-US" sz="1400" b="1" dirty="0">
                <a:solidFill>
                  <a:schemeClr val="bg2"/>
                </a:solidFill>
              </a:rPr>
              <a:t>        </a:t>
            </a:r>
            <a:r>
              <a:rPr lang="en-US" sz="1400" b="1" dirty="0" err="1">
                <a:solidFill>
                  <a:schemeClr val="bg2"/>
                </a:solidFill>
              </a:rPr>
              <a:t>callnetmgr</a:t>
            </a:r>
            <a:r>
              <a:rPr lang="en-US" sz="1400" b="1" dirty="0">
                <a:solidFill>
                  <a:schemeClr val="bg2"/>
                </a:solidFill>
              </a:rPr>
              <a:t>(</a:t>
            </a:r>
            <a:r>
              <a:rPr lang="en-US" sz="1400" b="1" dirty="0" err="1">
                <a:solidFill>
                  <a:schemeClr val="bg2"/>
                </a:solidFill>
              </a:rPr>
              <a:t>nmcmds</a:t>
            </a:r>
            <a:r>
              <a:rPr lang="en-US" sz="1400" b="1" dirty="0">
                <a:solidFill>
                  <a:schemeClr val="bg2"/>
                </a:solidFill>
              </a:rPr>
              <a:t>[</a:t>
            </a:r>
            <a:r>
              <a:rPr lang="en-US" sz="1400" b="1" dirty="0" err="1">
                <a:solidFill>
                  <a:schemeClr val="bg2"/>
                </a:solidFill>
              </a:rPr>
              <a:t>icmd</a:t>
            </a:r>
            <a:r>
              <a:rPr lang="en-US" sz="1400" b="1" dirty="0">
                <a:solidFill>
                  <a:schemeClr val="bg2"/>
                </a:solidFill>
              </a:rPr>
              <a:t>])</a:t>
            </a:r>
          </a:p>
          <a:p>
            <a:pPr marL="274320" indent="-274320">
              <a:spcBef>
                <a:spcPts val="200"/>
              </a:spcBef>
              <a:spcAft>
                <a:spcPts val="200"/>
              </a:spcAft>
              <a:buClr>
                <a:schemeClr val="tx2"/>
              </a:buClr>
              <a:buSzPct val="110000"/>
              <a:buFont typeface="Arial"/>
              <a:buChar char="•"/>
            </a:pPr>
            <a:endParaRPr lang="en-US" sz="1400" b="1" dirty="0">
              <a:solidFill>
                <a:schemeClr val="bg2"/>
              </a:solidFill>
            </a:endParaRPr>
          </a:p>
          <a:p>
            <a:pPr marL="274320" indent="-274320">
              <a:spcBef>
                <a:spcPts val="200"/>
              </a:spcBef>
              <a:spcAft>
                <a:spcPts val="200"/>
              </a:spcAft>
              <a:buClr>
                <a:schemeClr val="tx2"/>
              </a:buClr>
              <a:buSzPct val="110000"/>
              <a:buFont typeface="Arial"/>
              <a:buChar char="•"/>
            </a:pPr>
            <a:r>
              <a:rPr lang="en-US" sz="1400" b="1" dirty="0">
                <a:solidFill>
                  <a:schemeClr val="bg2"/>
                </a:solidFill>
              </a:rPr>
              <a:t>    </a:t>
            </a:r>
          </a:p>
          <a:p>
            <a:pPr marL="274320" indent="-274320">
              <a:spcBef>
                <a:spcPts val="200"/>
              </a:spcBef>
              <a:spcAft>
                <a:spcPts val="200"/>
              </a:spcAft>
              <a:buClr>
                <a:schemeClr val="tx2"/>
              </a:buClr>
              <a:buSzPct val="110000"/>
              <a:buFont typeface="Arial"/>
              <a:buChar char="•"/>
            </a:pPr>
            <a:r>
              <a:rPr lang="en-US" sz="1400" b="1" dirty="0">
                <a:solidFill>
                  <a:schemeClr val="bg2"/>
                </a:solidFill>
              </a:rPr>
              <a:t>main()</a:t>
            </a:r>
            <a:endParaRPr lang="en-US" sz="1400" b="1" dirty="0" smtClean="0">
              <a:solidFill>
                <a:schemeClr val="bg2"/>
              </a:solidFill>
            </a:endParaRPr>
          </a:p>
        </p:txBody>
      </p:sp>
    </p:spTree>
    <p:extLst>
      <p:ext uri="{BB962C8B-B14F-4D97-AF65-F5344CB8AC3E}">
        <p14:creationId xmlns:p14="http://schemas.microsoft.com/office/powerpoint/2010/main" val="196423700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b="1" dirty="0" smtClean="0"/>
              <a:t>List Firmware versions</a:t>
            </a:r>
          </a:p>
          <a:p>
            <a:r>
              <a:rPr lang="en-US" sz="2000" b="1" dirty="0" smtClean="0"/>
              <a:t>Show start word</a:t>
            </a:r>
          </a:p>
          <a:p>
            <a:r>
              <a:rPr lang="en-US" sz="2000" b="1" dirty="0" smtClean="0"/>
              <a:t>Show local time</a:t>
            </a:r>
          </a:p>
          <a:p>
            <a:r>
              <a:rPr lang="en-US" sz="2000" b="1" dirty="0" smtClean="0"/>
              <a:t>Display </a:t>
            </a:r>
            <a:r>
              <a:rPr lang="en-US" sz="2000" b="1" dirty="0" err="1" smtClean="0"/>
              <a:t>Nodeq</a:t>
            </a:r>
            <a:r>
              <a:rPr lang="en-US" sz="2000" b="1" dirty="0" smtClean="0"/>
              <a:t> 0 &amp; </a:t>
            </a:r>
            <a:r>
              <a:rPr lang="en-US" sz="2000" b="1" dirty="0" err="1" smtClean="0"/>
              <a:t>Nodeq</a:t>
            </a:r>
            <a:r>
              <a:rPr lang="en-US" sz="2000" b="1" dirty="0" smtClean="0"/>
              <a:t> 1 statistics</a:t>
            </a:r>
          </a:p>
          <a:p>
            <a:r>
              <a:rPr lang="en-US" sz="2000" b="1" dirty="0" smtClean="0"/>
              <a:t>Read Meter C12.19 Table 1</a:t>
            </a:r>
          </a:p>
          <a:p>
            <a:pPr lvl="1"/>
            <a:r>
              <a:rPr lang="en-US" sz="2000" b="1" dirty="0" smtClean="0"/>
              <a:t>GE I210+c</a:t>
            </a:r>
          </a:p>
          <a:p>
            <a:pPr lvl="1"/>
            <a:r>
              <a:rPr lang="en-US" sz="2000" b="1" dirty="0" smtClean="0"/>
              <a:t>L&amp;G</a:t>
            </a:r>
          </a:p>
          <a:p>
            <a:r>
              <a:rPr lang="en-US" sz="2000" b="1" dirty="0" smtClean="0"/>
              <a:t>Check Streetlight status</a:t>
            </a:r>
          </a:p>
          <a:p>
            <a:r>
              <a:rPr lang="en-US" sz="2000" b="1" dirty="0" smtClean="0"/>
              <a:t>Control a Streetlight dim level</a:t>
            </a:r>
          </a:p>
          <a:p>
            <a:r>
              <a:rPr lang="en-US" sz="2000" b="1" dirty="0" smtClean="0"/>
              <a:t>Initiate a 900 </a:t>
            </a:r>
            <a:r>
              <a:rPr lang="en-US" sz="2000" b="1" dirty="0" err="1" smtClean="0"/>
              <a:t>mhz</a:t>
            </a:r>
            <a:r>
              <a:rPr lang="en-US" sz="2000" b="1" dirty="0" smtClean="0"/>
              <a:t> spectrum scan</a:t>
            </a:r>
          </a:p>
          <a:p>
            <a:r>
              <a:rPr lang="en-US" sz="2000" b="1" dirty="0" smtClean="0"/>
              <a:t>Show the results from a previous spectrum scan</a:t>
            </a:r>
          </a:p>
          <a:p>
            <a:pPr lvl="1"/>
            <a:r>
              <a:rPr lang="en-US" sz="2000" b="1" dirty="0" err="1" smtClean="0"/>
              <a:t>Min,Max,Avg</a:t>
            </a:r>
            <a:r>
              <a:rPr lang="en-US" sz="2000" b="1" dirty="0" smtClean="0"/>
              <a:t> RSSI for 83 channels</a:t>
            </a:r>
          </a:p>
        </p:txBody>
      </p:sp>
      <p:sp>
        <p:nvSpPr>
          <p:cNvPr id="3" name="Title 2"/>
          <p:cNvSpPr>
            <a:spLocks noGrp="1"/>
          </p:cNvSpPr>
          <p:nvPr>
            <p:ph type="title"/>
          </p:nvPr>
        </p:nvSpPr>
        <p:spPr/>
        <p:txBody>
          <a:bodyPr/>
          <a:lstStyle/>
          <a:p>
            <a:r>
              <a:rPr lang="en-US" dirty="0" smtClean="0"/>
              <a:t>Net Manager Examples / Demonstration</a:t>
            </a:r>
            <a:endParaRPr lang="en-US" dirty="0"/>
          </a:p>
        </p:txBody>
      </p:sp>
    </p:spTree>
    <p:extLst>
      <p:ext uri="{BB962C8B-B14F-4D97-AF65-F5344CB8AC3E}">
        <p14:creationId xmlns:p14="http://schemas.microsoft.com/office/powerpoint/2010/main" val="3582941970"/>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1638"/>
            <a:ext cx="4876800"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094962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Modbus Application</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1" y="843681"/>
            <a:ext cx="8655584" cy="506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193" y="1435396"/>
            <a:ext cx="3946511" cy="244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170730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373" y="0"/>
            <a:ext cx="8234363" cy="616663"/>
          </a:xfrm>
        </p:spPr>
        <p:txBody>
          <a:bodyPr/>
          <a:lstStyle/>
          <a:p>
            <a:r>
              <a:rPr lang="en-US" dirty="0" smtClean="0"/>
              <a:t>Street Furniture Advertising</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619" y="276447"/>
            <a:ext cx="2029381" cy="2164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95" y="776174"/>
            <a:ext cx="1284297" cy="2513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965" y="650192"/>
            <a:ext cx="2825407" cy="263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546" y="2137142"/>
            <a:ext cx="3013054" cy="2792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318" y="3017651"/>
            <a:ext cx="3276601" cy="299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8661" y="5320766"/>
            <a:ext cx="5069849" cy="461665"/>
          </a:xfrm>
          <a:prstGeom prst="rect">
            <a:avLst/>
          </a:prstGeom>
        </p:spPr>
        <p:txBody>
          <a:bodyPr wrap="none">
            <a:spAutoFit/>
          </a:bodyPr>
          <a:lstStyle/>
          <a:p>
            <a:r>
              <a:rPr lang="en-US" sz="2400" dirty="0">
                <a:solidFill>
                  <a:srgbClr val="000000"/>
                </a:solidFill>
              </a:rPr>
              <a:t> </a:t>
            </a:r>
            <a:r>
              <a:rPr lang="en-US" sz="2400" dirty="0" err="1">
                <a:solidFill>
                  <a:srgbClr val="000000"/>
                </a:solidFill>
              </a:rPr>
              <a:t>fbi</a:t>
            </a:r>
            <a:r>
              <a:rPr lang="en-US" sz="2400" dirty="0">
                <a:solidFill>
                  <a:srgbClr val="000000"/>
                </a:solidFill>
              </a:rPr>
              <a:t> -T 2 -a -t 2 -e -blend 1000 *.JPG</a:t>
            </a:r>
          </a:p>
        </p:txBody>
      </p:sp>
    </p:spTree>
    <p:extLst>
      <p:ext uri="{BB962C8B-B14F-4D97-AF65-F5344CB8AC3E}">
        <p14:creationId xmlns:p14="http://schemas.microsoft.com/office/powerpoint/2010/main" val="334558145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missing?                 Application Protocol</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247"/>
            <a:ext cx="9143999" cy="6100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510380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 What is an IOT Router?</a:t>
            </a:r>
            <a:endParaRPr lang="en-US" dirty="0"/>
          </a:p>
        </p:txBody>
      </p:sp>
      <p:pic>
        <p:nvPicPr>
          <p:cNvPr id="5" name="Picture 4"/>
          <p:cNvPicPr>
            <a:picLocks noChangeAspect="1"/>
          </p:cNvPicPr>
          <p:nvPr/>
        </p:nvPicPr>
        <p:blipFill>
          <a:blip r:embed="rId2"/>
          <a:stretch>
            <a:fillRect/>
          </a:stretch>
        </p:blipFill>
        <p:spPr>
          <a:xfrm>
            <a:off x="2233915" y="2322099"/>
            <a:ext cx="3859493" cy="3442876"/>
          </a:xfrm>
          <a:prstGeom prst="rect">
            <a:avLst/>
          </a:prstGeom>
        </p:spPr>
      </p:pic>
      <p:pic>
        <p:nvPicPr>
          <p:cNvPr id="6" name="Picture 5"/>
          <p:cNvPicPr>
            <a:picLocks noChangeAspect="1"/>
          </p:cNvPicPr>
          <p:nvPr/>
        </p:nvPicPr>
        <p:blipFill>
          <a:blip r:embed="rId3"/>
          <a:stretch>
            <a:fillRect/>
          </a:stretch>
        </p:blipFill>
        <p:spPr>
          <a:xfrm>
            <a:off x="7063470" y="105636"/>
            <a:ext cx="1984616" cy="1608700"/>
          </a:xfrm>
          <a:prstGeom prst="rect">
            <a:avLst/>
          </a:prstGeom>
        </p:spPr>
      </p:pic>
      <p:sp>
        <p:nvSpPr>
          <p:cNvPr id="7" name="TextBox 6"/>
          <p:cNvSpPr txBox="1"/>
          <p:nvPr/>
        </p:nvSpPr>
        <p:spPr>
          <a:xfrm>
            <a:off x="289367" y="1708641"/>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FSU (on steroids)</a:t>
            </a:r>
          </a:p>
        </p:txBody>
      </p:sp>
      <p:sp>
        <p:nvSpPr>
          <p:cNvPr id="8" name="TextBox 7"/>
          <p:cNvSpPr txBox="1"/>
          <p:nvPr/>
        </p:nvSpPr>
        <p:spPr>
          <a:xfrm>
            <a:off x="6003061" y="1877066"/>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Applications platform</a:t>
            </a:r>
          </a:p>
        </p:txBody>
      </p:sp>
      <p:sp>
        <p:nvSpPr>
          <p:cNvPr id="9" name="TextBox 8"/>
          <p:cNvSpPr txBox="1"/>
          <p:nvPr/>
        </p:nvSpPr>
        <p:spPr>
          <a:xfrm>
            <a:off x="6003061" y="4973257"/>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Protocol converter</a:t>
            </a:r>
          </a:p>
        </p:txBody>
      </p:sp>
      <p:sp>
        <p:nvSpPr>
          <p:cNvPr id="10" name="TextBox 9"/>
          <p:cNvSpPr txBox="1"/>
          <p:nvPr/>
        </p:nvSpPr>
        <p:spPr>
          <a:xfrm>
            <a:off x="177478" y="4666528"/>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Distributed computing</a:t>
            </a:r>
          </a:p>
        </p:txBody>
      </p:sp>
      <p:sp>
        <p:nvSpPr>
          <p:cNvPr id="11" name="TextBox 10"/>
          <p:cNvSpPr txBox="1"/>
          <p:nvPr/>
        </p:nvSpPr>
        <p:spPr>
          <a:xfrm>
            <a:off x="177478" y="3123350"/>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Field tool</a:t>
            </a:r>
          </a:p>
        </p:txBody>
      </p:sp>
      <p:sp>
        <p:nvSpPr>
          <p:cNvPr id="12" name="TextBox 11"/>
          <p:cNvSpPr txBox="1"/>
          <p:nvPr/>
        </p:nvSpPr>
        <p:spPr>
          <a:xfrm>
            <a:off x="6263832" y="3071057"/>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Lab testing</a:t>
            </a:r>
          </a:p>
        </p:txBody>
      </p:sp>
      <p:sp>
        <p:nvSpPr>
          <p:cNvPr id="13" name="TextBox 12"/>
          <p:cNvSpPr txBox="1"/>
          <p:nvPr/>
        </p:nvSpPr>
        <p:spPr>
          <a:xfrm>
            <a:off x="6362760" y="4181539"/>
            <a:ext cx="2685326" cy="613458"/>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Stress testing</a:t>
            </a:r>
          </a:p>
        </p:txBody>
      </p:sp>
    </p:spTree>
    <p:extLst>
      <p:ext uri="{BB962C8B-B14F-4D97-AF65-F5344CB8AC3E}">
        <p14:creationId xmlns:p14="http://schemas.microsoft.com/office/powerpoint/2010/main" val="271318400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4024" y="754912"/>
            <a:ext cx="8234363" cy="5337544"/>
          </a:xfrm>
        </p:spPr>
        <p:txBody>
          <a:bodyPr/>
          <a:lstStyle/>
          <a:p>
            <a:pPr marL="457200" lvl="1" indent="0">
              <a:buNone/>
            </a:pPr>
            <a:r>
              <a:rPr lang="en-US" sz="2400" b="1" dirty="0" smtClean="0"/>
              <a:t>Overview</a:t>
            </a:r>
          </a:p>
          <a:p>
            <a:pPr marL="457200" lvl="1" indent="0">
              <a:buNone/>
            </a:pPr>
            <a:r>
              <a:rPr lang="en-US" sz="2400" b="1" dirty="0" smtClean="0"/>
              <a:t>Hardware</a:t>
            </a:r>
          </a:p>
          <a:p>
            <a:pPr marL="457200" lvl="1" indent="0">
              <a:buNone/>
            </a:pPr>
            <a:r>
              <a:rPr lang="en-US" sz="2400" b="1" dirty="0" smtClean="0"/>
              <a:t>Login/Access</a:t>
            </a:r>
          </a:p>
          <a:p>
            <a:pPr marL="457200" lvl="1" indent="0">
              <a:buNone/>
            </a:pPr>
            <a:r>
              <a:rPr lang="en-US" sz="2400" b="1" dirty="0"/>
              <a:t>	</a:t>
            </a:r>
            <a:r>
              <a:rPr lang="en-US" sz="2400" b="1" dirty="0" err="1" smtClean="0"/>
              <a:t>WinSCP</a:t>
            </a:r>
            <a:r>
              <a:rPr lang="en-US" sz="2400" b="1" dirty="0" smtClean="0"/>
              <a:t> &amp; Putty, Ping,  .PEM , .PPK, jump drive</a:t>
            </a:r>
          </a:p>
          <a:p>
            <a:pPr marL="457200" lvl="1" indent="0">
              <a:buNone/>
            </a:pPr>
            <a:r>
              <a:rPr lang="en-US" sz="2400" b="1" dirty="0"/>
              <a:t>	</a:t>
            </a:r>
            <a:r>
              <a:rPr lang="en-US" sz="2400" b="1" dirty="0" err="1" smtClean="0"/>
              <a:t>ssn</a:t>
            </a:r>
            <a:r>
              <a:rPr lang="en-US" sz="2400" b="1" dirty="0" smtClean="0"/>
              <a:t> (</a:t>
            </a:r>
            <a:r>
              <a:rPr lang="en-US" sz="2400" b="1" dirty="0" err="1" smtClean="0"/>
              <a:t>pass:ssn</a:t>
            </a:r>
            <a:r>
              <a:rPr lang="en-US" sz="2400" b="1" dirty="0" smtClean="0"/>
              <a:t>)  &amp; </a:t>
            </a:r>
            <a:r>
              <a:rPr lang="en-US" sz="2400" b="1" dirty="0"/>
              <a:t>r</a:t>
            </a:r>
            <a:r>
              <a:rPr lang="en-US" sz="2400" b="1" dirty="0" smtClean="0"/>
              <a:t>oot (pass: ‘see Mel’)</a:t>
            </a:r>
          </a:p>
          <a:p>
            <a:pPr marL="457200" lvl="1" indent="0">
              <a:buNone/>
            </a:pPr>
            <a:r>
              <a:rPr lang="en-US" sz="2400" b="1" dirty="0" smtClean="0"/>
              <a:t>DHCP options</a:t>
            </a:r>
          </a:p>
          <a:p>
            <a:pPr marL="457200" lvl="1" indent="0">
              <a:buNone/>
            </a:pPr>
            <a:r>
              <a:rPr lang="en-US" sz="2400" b="1" dirty="0" smtClean="0"/>
              <a:t>Tools</a:t>
            </a:r>
          </a:p>
          <a:p>
            <a:pPr marL="457200" lvl="1" indent="0">
              <a:buNone/>
            </a:pPr>
            <a:r>
              <a:rPr lang="en-US" sz="2400" b="1" dirty="0" smtClean="0"/>
              <a:t>Unix Commands</a:t>
            </a:r>
          </a:p>
          <a:p>
            <a:pPr marL="457200" lvl="1" indent="0">
              <a:buNone/>
            </a:pPr>
            <a:r>
              <a:rPr lang="en-US" sz="2400" b="1" dirty="0" err="1" smtClean="0"/>
              <a:t>Netmgr</a:t>
            </a:r>
            <a:endParaRPr lang="en-US" sz="2400" b="1" dirty="0" smtClean="0"/>
          </a:p>
          <a:p>
            <a:pPr marL="457200" lvl="1" indent="0">
              <a:buNone/>
            </a:pPr>
            <a:r>
              <a:rPr lang="en-US" sz="2400" b="1" dirty="0" smtClean="0"/>
              <a:t>Applications</a:t>
            </a:r>
          </a:p>
          <a:p>
            <a:pPr marL="457200" lvl="1" indent="0">
              <a:buNone/>
            </a:pPr>
            <a:r>
              <a:rPr lang="en-US" sz="2400" b="1" dirty="0"/>
              <a:t>	</a:t>
            </a:r>
            <a:r>
              <a:rPr lang="en-US" sz="2400" b="1" dirty="0" smtClean="0"/>
              <a:t>Modbus, Advertising (Frame Buffer)</a:t>
            </a:r>
          </a:p>
          <a:p>
            <a:pPr marL="457200" lvl="1" indent="0">
              <a:buNone/>
            </a:pPr>
            <a:r>
              <a:rPr lang="en-US" sz="2400" b="1" dirty="0"/>
              <a:t>	</a:t>
            </a:r>
            <a:r>
              <a:rPr lang="en-US" sz="2400" b="1" dirty="0" smtClean="0"/>
              <a:t>Read </a:t>
            </a:r>
            <a:r>
              <a:rPr lang="en-US" sz="2400" b="1" dirty="0" err="1" smtClean="0"/>
              <a:t>Netmgr</a:t>
            </a:r>
            <a:r>
              <a:rPr lang="en-US" sz="2400" b="1" dirty="0" smtClean="0"/>
              <a:t> commands</a:t>
            </a:r>
            <a:endParaRPr lang="en-US" sz="2400" b="1"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94550730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Travis to provide</a:t>
            </a:r>
            <a:endParaRPr lang="en-US" dirty="0"/>
          </a:p>
        </p:txBody>
      </p:sp>
      <p:sp>
        <p:nvSpPr>
          <p:cNvPr id="3" name="Title 2"/>
          <p:cNvSpPr>
            <a:spLocks noGrp="1"/>
          </p:cNvSpPr>
          <p:nvPr>
            <p:ph type="title"/>
          </p:nvPr>
        </p:nvSpPr>
        <p:spPr/>
        <p:txBody>
          <a:bodyPr/>
          <a:lstStyle/>
          <a:p>
            <a:r>
              <a:rPr lang="en-US" dirty="0" smtClean="0"/>
              <a:t>Security</a:t>
            </a:r>
            <a:endParaRPr lang="en-US" dirty="0"/>
          </a:p>
        </p:txBody>
      </p:sp>
    </p:spTree>
    <p:extLst>
      <p:ext uri="{BB962C8B-B14F-4D97-AF65-F5344CB8AC3E}">
        <p14:creationId xmlns:p14="http://schemas.microsoft.com/office/powerpoint/2010/main" val="1250926862"/>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Bill Pugh to provide</a:t>
            </a:r>
            <a:endParaRPr lang="en-US" dirty="0"/>
          </a:p>
        </p:txBody>
      </p:sp>
      <p:sp>
        <p:nvSpPr>
          <p:cNvPr id="3" name="Title 2"/>
          <p:cNvSpPr>
            <a:spLocks noGrp="1"/>
          </p:cNvSpPr>
          <p:nvPr>
            <p:ph type="title"/>
          </p:nvPr>
        </p:nvSpPr>
        <p:spPr/>
        <p:txBody>
          <a:bodyPr/>
          <a:lstStyle/>
          <a:p>
            <a:r>
              <a:rPr lang="en-US" dirty="0" smtClean="0"/>
              <a:t>Road Map</a:t>
            </a:r>
            <a:endParaRPr lang="en-US" dirty="0"/>
          </a:p>
        </p:txBody>
      </p:sp>
    </p:spTree>
    <p:extLst>
      <p:ext uri="{BB962C8B-B14F-4D97-AF65-F5344CB8AC3E}">
        <p14:creationId xmlns:p14="http://schemas.microsoft.com/office/powerpoint/2010/main" val="3611446727"/>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0812" y="806671"/>
            <a:ext cx="8234363" cy="4824412"/>
          </a:xfrm>
        </p:spPr>
        <p:txBody>
          <a:bodyPr/>
          <a:lstStyle/>
          <a:p>
            <a:r>
              <a:rPr lang="en-US" sz="2400" dirty="0" smtClean="0"/>
              <a:t>Remote Configuration + Monitoring</a:t>
            </a:r>
          </a:p>
          <a:p>
            <a:pPr lvl="1"/>
            <a:r>
              <a:rPr lang="en-US" sz="2400" dirty="0" smtClean="0"/>
              <a:t>SLV</a:t>
            </a:r>
          </a:p>
          <a:p>
            <a:pPr lvl="1"/>
            <a:endParaRPr lang="en-US" sz="2400" dirty="0"/>
          </a:p>
          <a:p>
            <a:r>
              <a:rPr lang="en-US" sz="2400" dirty="0" smtClean="0"/>
              <a:t>Install CERTS</a:t>
            </a:r>
          </a:p>
          <a:p>
            <a:endParaRPr lang="en-US" sz="2400" dirty="0"/>
          </a:p>
          <a:p>
            <a:r>
              <a:rPr lang="en-US" sz="2400" dirty="0" smtClean="0"/>
              <a:t>Protocol support – Modbus, DNP,….</a:t>
            </a:r>
          </a:p>
          <a:p>
            <a:endParaRPr lang="en-US" sz="2400" dirty="0"/>
          </a:p>
          <a:p>
            <a:r>
              <a:rPr lang="en-US" sz="2400" dirty="0" smtClean="0"/>
              <a:t>Applications protocol – Open Smart cities protocol</a:t>
            </a:r>
            <a:endParaRPr lang="en-US" sz="2400" dirty="0"/>
          </a:p>
          <a:p>
            <a:endParaRPr lang="en-US" sz="2400" dirty="0" smtClean="0"/>
          </a:p>
          <a:p>
            <a:r>
              <a:rPr lang="en-US" sz="2400" dirty="0" smtClean="0"/>
              <a:t>Firmware download/update</a:t>
            </a:r>
          </a:p>
          <a:p>
            <a:endParaRPr lang="en-US" sz="2400" dirty="0"/>
          </a:p>
          <a:p>
            <a:r>
              <a:rPr lang="en-US" sz="2400" dirty="0" smtClean="0"/>
              <a:t>Transport protocols – MQTT, DDS</a:t>
            </a:r>
            <a:endParaRPr lang="en-US" sz="2400" dirty="0"/>
          </a:p>
        </p:txBody>
      </p:sp>
      <p:sp>
        <p:nvSpPr>
          <p:cNvPr id="3" name="Title 2"/>
          <p:cNvSpPr>
            <a:spLocks noGrp="1"/>
          </p:cNvSpPr>
          <p:nvPr>
            <p:ph type="title"/>
          </p:nvPr>
        </p:nvSpPr>
        <p:spPr/>
        <p:txBody>
          <a:bodyPr/>
          <a:lstStyle/>
          <a:p>
            <a:r>
              <a:rPr lang="en-US" dirty="0" smtClean="0"/>
              <a:t>Next Steps</a:t>
            </a:r>
            <a:endParaRPr lang="en-US" dirty="0"/>
          </a:p>
        </p:txBody>
      </p:sp>
      <p:pic>
        <p:nvPicPr>
          <p:cNvPr id="5" name="Picture 4"/>
          <p:cNvPicPr>
            <a:picLocks noChangeAspect="1"/>
          </p:cNvPicPr>
          <p:nvPr/>
        </p:nvPicPr>
        <p:blipFill>
          <a:blip r:embed="rId2"/>
          <a:stretch>
            <a:fillRect/>
          </a:stretch>
        </p:blipFill>
        <p:spPr>
          <a:xfrm>
            <a:off x="6186337" y="587588"/>
            <a:ext cx="2418838" cy="1685744"/>
          </a:xfrm>
          <a:prstGeom prst="rect">
            <a:avLst/>
          </a:prstGeom>
        </p:spPr>
      </p:pic>
    </p:spTree>
    <p:extLst>
      <p:ext uri="{BB962C8B-B14F-4D97-AF65-F5344CB8AC3E}">
        <p14:creationId xmlns:p14="http://schemas.microsoft.com/office/powerpoint/2010/main" val="47625791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44025" cy="71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84515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80818" y="2849038"/>
            <a:ext cx="8980237" cy="4008962"/>
          </a:xfrm>
          <a:prstGeom prst="round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flipV="1">
            <a:off x="4404182" y="3410858"/>
            <a:ext cx="1" cy="417285"/>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9" name="Group 22"/>
          <p:cNvGrpSpPr>
            <a:grpSpLocks/>
          </p:cNvGrpSpPr>
          <p:nvPr/>
        </p:nvGrpSpPr>
        <p:grpSpPr bwMode="auto">
          <a:xfrm>
            <a:off x="4643543" y="4113213"/>
            <a:ext cx="2108200" cy="2576512"/>
            <a:chOff x="6730006" y="1941742"/>
            <a:chExt cx="2202327" cy="2576854"/>
          </a:xfrm>
        </p:grpSpPr>
        <p:sp>
          <p:nvSpPr>
            <p:cNvPr id="10" name="Rounded Rectangle 9"/>
            <p:cNvSpPr/>
            <p:nvPr/>
          </p:nvSpPr>
          <p:spPr>
            <a:xfrm>
              <a:off x="6739956" y="1941742"/>
              <a:ext cx="2192377"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1" name="Round Same Side Corner Rectangle 10"/>
            <p:cNvSpPr/>
            <p:nvPr/>
          </p:nvSpPr>
          <p:spPr>
            <a:xfrm rot="10800000">
              <a:off x="6808849" y="4137545"/>
              <a:ext cx="2020129" cy="381051"/>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2" name="Rectangle 25"/>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smtClean="0">
                  <a:solidFill>
                    <a:srgbClr val="FFFFFF"/>
                  </a:solidFill>
                  <a:latin typeface="Arial" charset="0"/>
                  <a:ea typeface="ＭＳ Ｐゴシック" charset="0"/>
                  <a:cs typeface="ＭＳ Ｐゴシック" charset="0"/>
                </a:rPr>
                <a:t>Distribution Automation </a:t>
              </a:r>
            </a:p>
          </p:txBody>
        </p:sp>
      </p:grpSp>
      <p:grpSp>
        <p:nvGrpSpPr>
          <p:cNvPr id="13" name="Group 30"/>
          <p:cNvGrpSpPr>
            <a:grpSpLocks/>
          </p:cNvGrpSpPr>
          <p:nvPr/>
        </p:nvGrpSpPr>
        <p:grpSpPr bwMode="auto">
          <a:xfrm>
            <a:off x="2408343" y="4113213"/>
            <a:ext cx="2108200" cy="2576512"/>
            <a:chOff x="6730006" y="1941742"/>
            <a:chExt cx="2202327" cy="2576854"/>
          </a:xfrm>
        </p:grpSpPr>
        <p:sp>
          <p:nvSpPr>
            <p:cNvPr id="14" name="Rounded Rectangle 13"/>
            <p:cNvSpPr/>
            <p:nvPr/>
          </p:nvSpPr>
          <p:spPr>
            <a:xfrm>
              <a:off x="6739956" y="1941742"/>
              <a:ext cx="2192377"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5" name="Round Same Side Corner Rectangle 14"/>
            <p:cNvSpPr/>
            <p:nvPr/>
          </p:nvSpPr>
          <p:spPr>
            <a:xfrm rot="10800000">
              <a:off x="6792058" y="4137545"/>
              <a:ext cx="2020128" cy="381051"/>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6" name="Rectangle 33"/>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dirty="0" smtClean="0">
                  <a:solidFill>
                    <a:srgbClr val="FFFFFF"/>
                  </a:solidFill>
                  <a:latin typeface="Arial" charset="0"/>
                  <a:ea typeface="ＭＳ Ｐゴシック" charset="0"/>
                  <a:cs typeface="ＭＳ Ｐゴシック" charset="0"/>
                </a:rPr>
                <a:t>Demand-Side Management</a:t>
              </a:r>
            </a:p>
          </p:txBody>
        </p:sp>
      </p:grpSp>
      <p:grpSp>
        <p:nvGrpSpPr>
          <p:cNvPr id="17" name="Group 37"/>
          <p:cNvGrpSpPr>
            <a:grpSpLocks/>
          </p:cNvGrpSpPr>
          <p:nvPr/>
        </p:nvGrpSpPr>
        <p:grpSpPr bwMode="auto">
          <a:xfrm>
            <a:off x="173143" y="4113213"/>
            <a:ext cx="2108200" cy="2576512"/>
            <a:chOff x="6730006" y="1941742"/>
            <a:chExt cx="2202327" cy="2576854"/>
          </a:xfrm>
        </p:grpSpPr>
        <p:sp>
          <p:nvSpPr>
            <p:cNvPr id="18" name="Rounded Rectangle 17"/>
            <p:cNvSpPr/>
            <p:nvPr/>
          </p:nvSpPr>
          <p:spPr>
            <a:xfrm>
              <a:off x="6824678" y="1941742"/>
              <a:ext cx="2107655"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9" name="Round Same Side Corner Rectangle 18"/>
            <p:cNvSpPr/>
            <p:nvPr/>
          </p:nvSpPr>
          <p:spPr>
            <a:xfrm rot="10800000">
              <a:off x="6866184" y="4137545"/>
              <a:ext cx="1989976" cy="381051"/>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20" name="Rectangle 40"/>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smtClean="0">
                  <a:solidFill>
                    <a:srgbClr val="FFFFFF"/>
                  </a:solidFill>
                  <a:latin typeface="Arial" charset="0"/>
                  <a:ea typeface="ＭＳ Ｐゴシック" charset="0"/>
                  <a:cs typeface="ＭＳ Ｐゴシック" charset="0"/>
                </a:rPr>
                <a:t>Advanced Metering</a:t>
              </a:r>
            </a:p>
          </p:txBody>
        </p:sp>
      </p:grpSp>
      <p:pic>
        <p:nvPicPr>
          <p:cNvPr id="25" name="Picture 47" descr="RFMEs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4111815">
            <a:off x="5877372" y="4388627"/>
            <a:ext cx="590202" cy="5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p:nvPr/>
        </p:nvCxnSpPr>
        <p:spPr>
          <a:xfrm flipV="1">
            <a:off x="6384125" y="4893551"/>
            <a:ext cx="0" cy="433387"/>
          </a:xfrm>
          <a:prstGeom prst="line">
            <a:avLst/>
          </a:prstGeom>
          <a:ln w="19050" cmpd="sng">
            <a:solidFill>
              <a:srgbClr val="00558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5655237" y="5433553"/>
            <a:ext cx="0" cy="433387"/>
          </a:xfrm>
          <a:prstGeom prst="line">
            <a:avLst/>
          </a:prstGeom>
          <a:ln w="19050" cmpd="sng">
            <a:solidFill>
              <a:srgbClr val="005581"/>
            </a:solidFill>
          </a:ln>
          <a:effectLst/>
        </p:spPr>
        <p:style>
          <a:lnRef idx="2">
            <a:schemeClr val="accent1"/>
          </a:lnRef>
          <a:fillRef idx="0">
            <a:schemeClr val="accent1"/>
          </a:fillRef>
          <a:effectRef idx="1">
            <a:schemeClr val="accent1"/>
          </a:effectRef>
          <a:fontRef idx="minor">
            <a:schemeClr val="tx1"/>
          </a:fontRef>
        </p:style>
      </p:cxnSp>
      <p:pic>
        <p:nvPicPr>
          <p:cNvPr id="28" name="Picture 50" descr="Reclos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150" y="5127205"/>
            <a:ext cx="356261" cy="32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5" descr="fci.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1390" y="5630528"/>
            <a:ext cx="405613" cy="40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7" descr="RFMEsh.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139156" flipV="1">
            <a:off x="5161068" y="4275138"/>
            <a:ext cx="352425"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8" descr="RFMEsh.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5772813" flipV="1">
            <a:off x="4800840" y="5245211"/>
            <a:ext cx="442912"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9" descr="RFMEsh.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3735197" flipV="1">
            <a:off x="5131421" y="4939686"/>
            <a:ext cx="726922" cy="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74" descr="RFMEsh.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3652275" flipV="1">
            <a:off x="4443518" y="4183063"/>
            <a:ext cx="4699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85" descr="LCS.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95793" y="4281488"/>
            <a:ext cx="3937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6" descr="evse.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73605" y="4754563"/>
            <a:ext cx="254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87" descr="RFMEsh.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rot="17589082" flipV="1">
            <a:off x="3987112" y="4528344"/>
            <a:ext cx="395287"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88" descr="RFMEsh.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386556" flipV="1">
            <a:off x="4091887" y="4658518"/>
            <a:ext cx="520700" cy="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9557100" flipV="1">
            <a:off x="3968855" y="4229100"/>
            <a:ext cx="3190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91" descr="House_Garage_SolarPanels.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57051" y="5379358"/>
            <a:ext cx="628997" cy="48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ounded Rectangle 58"/>
          <p:cNvSpPr/>
          <p:nvPr/>
        </p:nvSpPr>
        <p:spPr>
          <a:xfrm>
            <a:off x="2494068" y="5595938"/>
            <a:ext cx="1295400" cy="576262"/>
          </a:xfrm>
          <a:prstGeom prst="roundRect">
            <a:avLst>
              <a:gd name="adj" fmla="val 8096"/>
            </a:avLst>
          </a:prstGeom>
          <a:noFill/>
          <a:ln w="12700" cmpd="sng">
            <a:solidFill>
              <a:srgbClr val="F7AF0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pic>
        <p:nvPicPr>
          <p:cNvPr id="60" name="Picture 30" descr="Home_Energy_Contoller.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89368" y="5818188"/>
            <a:ext cx="3556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1" descr="LCS.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16405" y="5791200"/>
            <a:ext cx="3127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descr="Thermostat.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60743" y="5842000"/>
            <a:ext cx="3651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97" descr="bolt.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2371143">
            <a:off x="3068743" y="5594350"/>
            <a:ext cx="498475"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98"/>
          <p:cNvSpPr>
            <a:spLocks noChangeArrowheads="1"/>
          </p:cNvSpPr>
          <p:nvPr/>
        </p:nvSpPr>
        <p:spPr bwMode="auto">
          <a:xfrm>
            <a:off x="3121975" y="5442970"/>
            <a:ext cx="81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700" b="1" dirty="0" smtClean="0">
                <a:solidFill>
                  <a:srgbClr val="F7AF04"/>
                </a:solidFill>
                <a:latin typeface="Arial" charset="0"/>
                <a:ea typeface="ＭＳ Ｐゴシック" charset="0"/>
                <a:cs typeface="ＭＳ Ｐゴシック" charset="0"/>
              </a:rPr>
              <a:t>ZIGBEE</a:t>
            </a:r>
          </a:p>
          <a:p>
            <a:pPr algn="ctr" fontAlgn="base">
              <a:spcBef>
                <a:spcPct val="0"/>
              </a:spcBef>
              <a:spcAft>
                <a:spcPct val="0"/>
              </a:spcAft>
            </a:pPr>
            <a:r>
              <a:rPr lang="en-US" sz="700" b="1" dirty="0" smtClean="0">
                <a:solidFill>
                  <a:srgbClr val="F7AF04"/>
                </a:solidFill>
                <a:latin typeface="Arial" charset="0"/>
                <a:ea typeface="ＭＳ Ｐゴシック" charset="0"/>
                <a:cs typeface="ＭＳ Ｐゴシック" charset="0"/>
              </a:rPr>
              <a:t>WI-FI</a:t>
            </a:r>
          </a:p>
        </p:txBody>
      </p:sp>
      <p:pic>
        <p:nvPicPr>
          <p:cNvPr id="66" name="Picture 100" descr="RFMEsh.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1341627" flipV="1">
            <a:off x="2184656" y="5080734"/>
            <a:ext cx="463236" cy="4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01" descr="RFMEsh.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rot="8308056">
            <a:off x="2893029" y="4891773"/>
            <a:ext cx="815533" cy="8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103"/>
          <p:cNvSpPr>
            <a:spLocks noChangeArrowheads="1"/>
          </p:cNvSpPr>
          <p:nvPr/>
        </p:nvSpPr>
        <p:spPr bwMode="auto">
          <a:xfrm>
            <a:off x="2547530" y="4152359"/>
            <a:ext cx="812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MICROMESH </a:t>
            </a:r>
          </a:p>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TECHNOLOGY</a:t>
            </a:r>
          </a:p>
        </p:txBody>
      </p:sp>
      <p:cxnSp>
        <p:nvCxnSpPr>
          <p:cNvPr id="70" name="Straight Connector 69"/>
          <p:cNvCxnSpPr/>
          <p:nvPr/>
        </p:nvCxnSpPr>
        <p:spPr>
          <a:xfrm>
            <a:off x="1973368" y="4418013"/>
            <a:ext cx="829703" cy="71641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1973368" y="3986213"/>
            <a:ext cx="292100" cy="414337"/>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289280" y="4008438"/>
            <a:ext cx="577291" cy="59077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2694215" y="4599214"/>
            <a:ext cx="163285" cy="462643"/>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273405" y="4000500"/>
            <a:ext cx="411738" cy="1070429"/>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109893" y="4408488"/>
            <a:ext cx="783893" cy="208869"/>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pic>
        <p:nvPicPr>
          <p:cNvPr id="81" name="Picture 129" descr="GasMeter_Generic_Small.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06580" y="5359400"/>
            <a:ext cx="52387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31" descr="House_Garage_SolarPanels.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75469" y="5656263"/>
            <a:ext cx="6810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37" descr="RFMEsh.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9039104" flipV="1">
            <a:off x="604943" y="5070475"/>
            <a:ext cx="57467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38" descr="RFMEsh.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rot="12581741" flipV="1">
            <a:off x="1459018" y="4772025"/>
            <a:ext cx="325437"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39" descr="RFMEsh.png"/>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rot="8733875" flipV="1">
            <a:off x="1449493" y="5216525"/>
            <a:ext cx="354012"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0" descr="RFMEsh.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rot="14623072" flipV="1">
            <a:off x="1220099" y="5176044"/>
            <a:ext cx="284162" cy="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1" descr="RFMEs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4925142" flipV="1">
            <a:off x="1844098" y="5546950"/>
            <a:ext cx="358775"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46" descr="RFMEsh.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111815" flipV="1">
            <a:off x="698605" y="4271963"/>
            <a:ext cx="38735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54" descr="RFMEsh.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7686068" flipV="1">
            <a:off x="4505430" y="4876800"/>
            <a:ext cx="407988"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55" descr="RFMEsh.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rot="6214797">
            <a:off x="36393" y="4643563"/>
            <a:ext cx="811212"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ounded Rectangle 119"/>
          <p:cNvSpPr/>
          <p:nvPr/>
        </p:nvSpPr>
        <p:spPr>
          <a:xfrm>
            <a:off x="249593" y="2345592"/>
            <a:ext cx="8670576" cy="217396"/>
          </a:xfrm>
          <a:prstGeom prst="roundRect">
            <a:avLst>
              <a:gd name="adj" fmla="val 27478"/>
            </a:avLst>
          </a:prstGeom>
          <a:solidFill>
            <a:schemeClr val="accent5"/>
          </a:solidFill>
          <a:ln w="190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chemeClr val="accent4"/>
                </a:solidFill>
                <a:latin typeface="Arial"/>
              </a:rPr>
              <a:t>Third Party Data &amp; </a:t>
            </a:r>
            <a:r>
              <a:rPr lang="en-US" sz="1100" b="1" dirty="0" smtClean="0">
                <a:solidFill>
                  <a:schemeClr val="accent4"/>
                </a:solidFill>
                <a:latin typeface="Arial"/>
              </a:rPr>
              <a:t>Systems</a:t>
            </a:r>
            <a:endParaRPr lang="en-US" sz="1100" b="1" dirty="0">
              <a:solidFill>
                <a:schemeClr val="accent4"/>
              </a:solidFill>
              <a:latin typeface="Arial"/>
            </a:endParaRPr>
          </a:p>
        </p:txBody>
      </p:sp>
      <p:sp>
        <p:nvSpPr>
          <p:cNvPr id="121" name="TextBox 120"/>
          <p:cNvSpPr txBox="1"/>
          <p:nvPr/>
        </p:nvSpPr>
        <p:spPr>
          <a:xfrm>
            <a:off x="375115" y="13986"/>
            <a:ext cx="8304212" cy="579411"/>
          </a:xfrm>
          <a:prstGeom prst="rect">
            <a:avLst/>
          </a:prstGeom>
          <a:noFill/>
        </p:spPr>
        <p:txBody>
          <a:bodyPr wrap="square" lIns="0" rtlCol="0">
            <a:noAutofit/>
          </a:bodyPr>
          <a:lstStyle/>
          <a:p>
            <a:pPr algn="ctr">
              <a:spcBef>
                <a:spcPts val="200"/>
              </a:spcBef>
              <a:spcAft>
                <a:spcPts val="200"/>
              </a:spcAft>
              <a:buClr>
                <a:schemeClr val="tx2"/>
              </a:buClr>
              <a:buSzPct val="110000"/>
            </a:pPr>
            <a:r>
              <a:rPr lang="en-US" sz="3200" b="1" dirty="0" smtClean="0">
                <a:solidFill>
                  <a:schemeClr val="bg1"/>
                </a:solidFill>
                <a:latin typeface="Arial"/>
                <a:cs typeface="Arial"/>
              </a:rPr>
              <a:t>SilverLink Solutions Diagram</a:t>
            </a:r>
            <a:endParaRPr lang="en-US" sz="3200" b="1" dirty="0">
              <a:solidFill>
                <a:schemeClr val="bg1"/>
              </a:solidFill>
              <a:latin typeface="Arial"/>
              <a:cs typeface="Arial"/>
            </a:endParaRPr>
          </a:p>
        </p:txBody>
      </p:sp>
      <p:pic>
        <p:nvPicPr>
          <p:cNvPr id="138" name="Picture 137" descr="USeries_Meter_Blank_Large.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27988" y="5196918"/>
            <a:ext cx="211009" cy="324963"/>
          </a:xfrm>
          <a:prstGeom prst="rect">
            <a:avLst/>
          </a:prstGeom>
        </p:spPr>
      </p:pic>
      <p:sp>
        <p:nvSpPr>
          <p:cNvPr id="139" name="Rectangle 138"/>
          <p:cNvSpPr/>
          <p:nvPr/>
        </p:nvSpPr>
        <p:spPr>
          <a:xfrm>
            <a:off x="124504" y="5505250"/>
            <a:ext cx="676329" cy="184666"/>
          </a:xfrm>
          <a:prstGeom prst="rect">
            <a:avLst/>
          </a:prstGeom>
        </p:spPr>
        <p:txBody>
          <a:bodyPr wrap="square">
            <a:spAutoFit/>
          </a:bodyPr>
          <a:lstStyle/>
          <a:p>
            <a:pPr algn="ctr"/>
            <a:r>
              <a:rPr lang="en-US" sz="600" b="1" dirty="0">
                <a:solidFill>
                  <a:srgbClr val="00274D"/>
                </a:solidFill>
              </a:rPr>
              <a:t>IEC METER</a:t>
            </a:r>
          </a:p>
        </p:txBody>
      </p:sp>
      <p:pic>
        <p:nvPicPr>
          <p:cNvPr id="127" name="Picture 3" descr="relay.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53070" y="4412820"/>
            <a:ext cx="435769" cy="63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3" descr="relay.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805737" y="4380285"/>
            <a:ext cx="435769" cy="63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29" descr="access-point.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36151" y="3641504"/>
            <a:ext cx="428894" cy="76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130" descr="access-point.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188818" y="3596640"/>
            <a:ext cx="428894" cy="76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2" descr="bridge.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327653" y="5304407"/>
            <a:ext cx="644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bridge.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012782" y="4714161"/>
            <a:ext cx="644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638416" y="4762443"/>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5"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983647" y="3665162"/>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7"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463620" y="4838558"/>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8"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602430" y="4097705"/>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9"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3996686" y="4868081"/>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4" name="Picture 3" descr="water-genric-logo.png"/>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652435" y="5523432"/>
            <a:ext cx="538550" cy="52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Group 41"/>
          <p:cNvGrpSpPr>
            <a:grpSpLocks/>
          </p:cNvGrpSpPr>
          <p:nvPr/>
        </p:nvGrpSpPr>
        <p:grpSpPr bwMode="auto">
          <a:xfrm>
            <a:off x="6863807" y="4113213"/>
            <a:ext cx="2093033" cy="2576512"/>
            <a:chOff x="6730006" y="1941742"/>
            <a:chExt cx="2186481" cy="2576854"/>
          </a:xfrm>
        </p:grpSpPr>
        <p:sp>
          <p:nvSpPr>
            <p:cNvPr id="103" name="Rounded Rectangle 102"/>
            <p:cNvSpPr/>
            <p:nvPr/>
          </p:nvSpPr>
          <p:spPr>
            <a:xfrm>
              <a:off x="6739956" y="1941742"/>
              <a:ext cx="2141979" cy="2576854"/>
            </a:xfrm>
            <a:prstGeom prst="roundRect">
              <a:avLst>
                <a:gd name="adj" fmla="val 3032"/>
              </a:avLst>
            </a:prstGeom>
            <a:solidFill>
              <a:srgbClr val="DDEC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04" name="Round Same Side Corner Rectangle 103"/>
            <p:cNvSpPr/>
            <p:nvPr/>
          </p:nvSpPr>
          <p:spPr>
            <a:xfrm rot="10800000">
              <a:off x="6826170" y="4137545"/>
              <a:ext cx="2020126" cy="381051"/>
            </a:xfrm>
            <a:prstGeom prst="round2SameRect">
              <a:avLst/>
            </a:prstGeom>
            <a:solidFill>
              <a:srgbClr val="005A8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78A22F"/>
                </a:solidFill>
                <a:latin typeface="Arial"/>
              </a:endParaRPr>
            </a:p>
          </p:txBody>
        </p:sp>
        <p:sp>
          <p:nvSpPr>
            <p:cNvPr id="105" name="Rectangle 44"/>
            <p:cNvSpPr>
              <a:spLocks noChangeArrowheads="1"/>
            </p:cNvSpPr>
            <p:nvPr/>
          </p:nvSpPr>
          <p:spPr bwMode="auto">
            <a:xfrm>
              <a:off x="6730006" y="4173063"/>
              <a:ext cx="21864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100" b="1" smtClean="0">
                  <a:solidFill>
                    <a:srgbClr val="FFFFFF"/>
                  </a:solidFill>
                  <a:latin typeface="Arial" charset="0"/>
                  <a:ea typeface="ＭＳ Ｐゴシック" charset="0"/>
                  <a:cs typeface="ＭＳ Ｐゴシック" charset="0"/>
                </a:rPr>
                <a:t>City Infrastructure</a:t>
              </a:r>
            </a:p>
          </p:txBody>
        </p:sp>
      </p:grpSp>
      <p:sp>
        <p:nvSpPr>
          <p:cNvPr id="143" name="Rectangle 142"/>
          <p:cNvSpPr/>
          <p:nvPr/>
        </p:nvSpPr>
        <p:spPr>
          <a:xfrm>
            <a:off x="1628632" y="5233698"/>
            <a:ext cx="676329" cy="184666"/>
          </a:xfrm>
          <a:prstGeom prst="rect">
            <a:avLst/>
          </a:prstGeom>
        </p:spPr>
        <p:txBody>
          <a:bodyPr wrap="square">
            <a:spAutoFit/>
          </a:bodyPr>
          <a:lstStyle/>
          <a:p>
            <a:pPr algn="ctr"/>
            <a:r>
              <a:rPr lang="en-US" sz="600" b="1" dirty="0" smtClean="0">
                <a:solidFill>
                  <a:schemeClr val="bg1"/>
                </a:solidFill>
              </a:rPr>
              <a:t>ANSI METER</a:t>
            </a:r>
            <a:endParaRPr lang="en-US" sz="600" b="1" dirty="0">
              <a:solidFill>
                <a:schemeClr val="bg1"/>
              </a:solidFill>
            </a:endParaRPr>
          </a:p>
        </p:txBody>
      </p:sp>
      <p:grpSp>
        <p:nvGrpSpPr>
          <p:cNvPr id="155" name="Group 154"/>
          <p:cNvGrpSpPr/>
          <p:nvPr/>
        </p:nvGrpSpPr>
        <p:grpSpPr>
          <a:xfrm>
            <a:off x="91529" y="632868"/>
            <a:ext cx="7069857" cy="1426677"/>
            <a:chOff x="449462" y="1398134"/>
            <a:chExt cx="8059538" cy="1681162"/>
          </a:xfrm>
        </p:grpSpPr>
        <p:sp>
          <p:nvSpPr>
            <p:cNvPr id="156" name="Rounded Rectangle 155"/>
            <p:cNvSpPr/>
            <p:nvPr/>
          </p:nvSpPr>
          <p:spPr>
            <a:xfrm>
              <a:off x="635000" y="1398134"/>
              <a:ext cx="7874000" cy="1681162"/>
            </a:xfrm>
            <a:prstGeom prst="roundRect">
              <a:avLst>
                <a:gd name="adj" fmla="val 4494"/>
              </a:avLst>
            </a:prstGeom>
            <a:solidFill>
              <a:srgbClr val="C5D4EE"/>
            </a:solidFill>
            <a:ln w="19050" cmpd="sng">
              <a:noFill/>
              <a:prstDash val="dash"/>
            </a:ln>
            <a:effectLst/>
          </p:spPr>
          <p:style>
            <a:lnRef idx="1">
              <a:schemeClr val="accent1"/>
            </a:lnRef>
            <a:fillRef idx="3">
              <a:schemeClr val="accent1"/>
            </a:fillRef>
            <a:effectRef idx="2">
              <a:schemeClr val="accent1"/>
            </a:effectRef>
            <a:fontRef idx="minor">
              <a:schemeClr val="lt1"/>
            </a:fontRef>
          </p:style>
          <p:txBody>
            <a:bodyPr/>
            <a:lstStyle/>
            <a:p>
              <a:pPr algn="ctr">
                <a:defRPr/>
              </a:pPr>
              <a:r>
                <a:rPr lang="en-US" sz="1100" b="1" dirty="0" smtClean="0">
                  <a:solidFill>
                    <a:srgbClr val="002A40"/>
                  </a:solidFill>
                  <a:latin typeface="Arial"/>
                </a:rPr>
                <a:t>SilverLink Applications</a:t>
              </a:r>
              <a:endParaRPr lang="en-US" sz="1100" b="1" dirty="0">
                <a:solidFill>
                  <a:srgbClr val="002A40"/>
                </a:solidFill>
                <a:latin typeface="Arial"/>
              </a:endParaRPr>
            </a:p>
          </p:txBody>
        </p:sp>
        <p:grpSp>
          <p:nvGrpSpPr>
            <p:cNvPr id="157" name="Group 29"/>
            <p:cNvGrpSpPr>
              <a:grpSpLocks/>
            </p:cNvGrpSpPr>
            <p:nvPr/>
          </p:nvGrpSpPr>
          <p:grpSpPr bwMode="auto">
            <a:xfrm>
              <a:off x="449462" y="1730983"/>
              <a:ext cx="7969828" cy="1273281"/>
              <a:chOff x="338678" y="1722224"/>
              <a:chExt cx="7970486" cy="1272835"/>
            </a:xfrm>
          </p:grpSpPr>
          <p:sp>
            <p:nvSpPr>
              <p:cNvPr id="159" name="Rectangle 66"/>
              <p:cNvSpPr>
                <a:spLocks noChangeArrowheads="1"/>
              </p:cNvSpPr>
              <p:nvPr/>
            </p:nvSpPr>
            <p:spPr bwMode="auto">
              <a:xfrm>
                <a:off x="338678" y="2523744"/>
                <a:ext cx="2479105" cy="47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1000" b="1" dirty="0" smtClean="0">
                    <a:solidFill>
                      <a:schemeClr val="bg1">
                        <a:lumMod val="50000"/>
                      </a:schemeClr>
                    </a:solidFill>
                    <a:latin typeface="Arial" charset="0"/>
                    <a:ea typeface="ＭＳ Ｐゴシック" charset="0"/>
                    <a:cs typeface="ＭＳ Ｐゴシック" charset="0"/>
                  </a:rPr>
                  <a:t>Advanced Metering Manager</a:t>
                </a:r>
              </a:p>
              <a:p>
                <a:pPr algn="ctr" fontAlgn="base">
                  <a:spcBef>
                    <a:spcPct val="0"/>
                  </a:spcBef>
                  <a:spcAft>
                    <a:spcPct val="0"/>
                  </a:spcAft>
                </a:pPr>
                <a:r>
                  <a:rPr lang="en-US" sz="1000" dirty="0" smtClean="0">
                    <a:solidFill>
                      <a:schemeClr val="bg1">
                        <a:lumMod val="50000"/>
                      </a:schemeClr>
                    </a:solidFill>
                    <a:latin typeface="Arial" charset="0"/>
                    <a:ea typeface="ＭＳ Ｐゴシック" charset="0"/>
                    <a:cs typeface="ＭＳ Ｐゴシック" charset="0"/>
                  </a:rPr>
                  <a:t>Data Visualization</a:t>
                </a:r>
                <a:endParaRPr lang="en-US" sz="1000" b="1" dirty="0" smtClean="0">
                  <a:solidFill>
                    <a:schemeClr val="bg1">
                      <a:lumMod val="50000"/>
                    </a:schemeClr>
                  </a:solidFill>
                  <a:latin typeface="Arial" charset="0"/>
                  <a:ea typeface="ＭＳ Ｐゴシック" charset="0"/>
                  <a:cs typeface="ＭＳ Ｐゴシック" charset="0"/>
                </a:endParaRPr>
              </a:p>
            </p:txBody>
          </p:sp>
          <p:sp>
            <p:nvSpPr>
              <p:cNvPr id="160" name="Rectangle 67"/>
              <p:cNvSpPr>
                <a:spLocks noChangeArrowheads="1"/>
              </p:cNvSpPr>
              <p:nvPr/>
            </p:nvSpPr>
            <p:spPr bwMode="auto">
              <a:xfrm>
                <a:off x="2733968" y="2522733"/>
                <a:ext cx="1734635" cy="4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000" b="1" dirty="0" smtClean="0">
                    <a:solidFill>
                      <a:srgbClr val="002A40"/>
                    </a:solidFill>
                    <a:latin typeface="Arial" charset="0"/>
                    <a:ea typeface="ＭＳ Ｐゴシック" charset="0"/>
                    <a:cs typeface="ＭＳ Ｐゴシック" charset="0"/>
                  </a:rPr>
                  <a:t>SLV6</a:t>
                </a:r>
              </a:p>
              <a:p>
                <a:pPr algn="ctr" fontAlgn="base">
                  <a:spcBef>
                    <a:spcPct val="0"/>
                  </a:spcBef>
                  <a:spcAft>
                    <a:spcPct val="0"/>
                  </a:spcAft>
                </a:pPr>
                <a:r>
                  <a:rPr lang="en-US" sz="1000" dirty="0" smtClean="0">
                    <a:solidFill>
                      <a:srgbClr val="002A40"/>
                    </a:solidFill>
                    <a:latin typeface="Arial" charset="0"/>
                    <a:ea typeface="ＭＳ Ｐゴシック" charset="0"/>
                    <a:cs typeface="ＭＳ Ｐゴシック" charset="0"/>
                  </a:rPr>
                  <a:t>City Management</a:t>
                </a:r>
                <a:endParaRPr lang="en-US" sz="1000" b="1" dirty="0" smtClean="0">
                  <a:solidFill>
                    <a:srgbClr val="002A40"/>
                  </a:solidFill>
                  <a:latin typeface="Arial" charset="0"/>
                  <a:ea typeface="ＭＳ Ｐゴシック" charset="0"/>
                  <a:cs typeface="ＭＳ Ｐゴシック" charset="0"/>
                </a:endParaRPr>
              </a:p>
            </p:txBody>
          </p:sp>
          <p:sp>
            <p:nvSpPr>
              <p:cNvPr id="161" name="Rectangle 68"/>
              <p:cNvSpPr>
                <a:spLocks noChangeArrowheads="1"/>
              </p:cNvSpPr>
              <p:nvPr/>
            </p:nvSpPr>
            <p:spPr bwMode="auto">
              <a:xfrm>
                <a:off x="4776501" y="2539022"/>
                <a:ext cx="1734635" cy="4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000" b="1" dirty="0" smtClean="0">
                    <a:solidFill>
                      <a:srgbClr val="002A40"/>
                    </a:solidFill>
                    <a:latin typeface="Arial" charset="0"/>
                    <a:ea typeface="ＭＳ Ｐゴシック" charset="0"/>
                    <a:cs typeface="ＭＳ Ｐゴシック" charset="0"/>
                  </a:rPr>
                  <a:t>Operations Optimizer</a:t>
                </a:r>
              </a:p>
              <a:p>
                <a:pPr algn="ctr" fontAlgn="base">
                  <a:spcBef>
                    <a:spcPct val="0"/>
                  </a:spcBef>
                  <a:spcAft>
                    <a:spcPct val="0"/>
                  </a:spcAft>
                </a:pPr>
                <a:r>
                  <a:rPr lang="en-US" sz="1000" dirty="0" smtClean="0">
                    <a:solidFill>
                      <a:srgbClr val="002A40"/>
                    </a:solidFill>
                    <a:latin typeface="Arial" charset="0"/>
                    <a:ea typeface="ＭＳ Ｐゴシック" charset="0"/>
                    <a:cs typeface="ＭＳ Ｐゴシック" charset="0"/>
                  </a:rPr>
                  <a:t>Utility Analytics</a:t>
                </a:r>
                <a:endParaRPr lang="en-US" sz="1000" b="1" dirty="0" smtClean="0">
                  <a:solidFill>
                    <a:srgbClr val="002A40"/>
                  </a:solidFill>
                  <a:latin typeface="Arial" charset="0"/>
                  <a:ea typeface="ＭＳ Ｐゴシック" charset="0"/>
                  <a:cs typeface="ＭＳ Ｐゴシック" charset="0"/>
                </a:endParaRPr>
              </a:p>
            </p:txBody>
          </p:sp>
          <p:sp>
            <p:nvSpPr>
              <p:cNvPr id="162" name="Rectangle 69"/>
              <p:cNvSpPr>
                <a:spLocks noChangeArrowheads="1"/>
              </p:cNvSpPr>
              <p:nvPr/>
            </p:nvSpPr>
            <p:spPr bwMode="auto">
              <a:xfrm>
                <a:off x="6574529" y="2532402"/>
                <a:ext cx="1734635" cy="45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000" b="1" dirty="0" smtClean="0">
                    <a:solidFill>
                      <a:srgbClr val="002A40"/>
                    </a:solidFill>
                    <a:latin typeface="Arial" charset="0"/>
                    <a:ea typeface="ＭＳ Ｐゴシック" charset="0"/>
                    <a:cs typeface="ＭＳ Ｐゴシック" charset="0"/>
                  </a:rPr>
                  <a:t>CustomerIQ</a:t>
                </a:r>
              </a:p>
              <a:p>
                <a:pPr algn="ctr" fontAlgn="base">
                  <a:spcBef>
                    <a:spcPct val="0"/>
                  </a:spcBef>
                  <a:spcAft>
                    <a:spcPct val="0"/>
                  </a:spcAft>
                </a:pPr>
                <a:r>
                  <a:rPr lang="en-US" sz="1000" dirty="0" smtClean="0">
                    <a:solidFill>
                      <a:srgbClr val="002A40"/>
                    </a:solidFill>
                    <a:latin typeface="Arial" charset="0"/>
                    <a:ea typeface="ＭＳ Ｐゴシック" charset="0"/>
                    <a:cs typeface="ＭＳ Ｐゴシック" charset="0"/>
                  </a:rPr>
                  <a:t>Customer Engagement</a:t>
                </a:r>
                <a:endParaRPr lang="en-US" sz="1000" b="1" dirty="0" smtClean="0">
                  <a:solidFill>
                    <a:srgbClr val="002A40"/>
                  </a:solidFill>
                  <a:latin typeface="Arial" charset="0"/>
                  <a:ea typeface="ＭＳ Ｐゴシック" charset="0"/>
                  <a:cs typeface="ＭＳ Ｐゴシック" charset="0"/>
                </a:endParaRPr>
              </a:p>
            </p:txBody>
          </p:sp>
          <p:pic>
            <p:nvPicPr>
              <p:cNvPr id="163" name="Picture 71" descr="Screen Shot 2012-09-19 at 3.22.33 PM.png"/>
              <p:cNvPicPr>
                <a:picLocks noChangeAspect="1"/>
              </p:cNvPicPr>
              <p:nvPr/>
            </p:nvPicPr>
            <p:blipFill>
              <a:blip r:embed="rId34" cstate="print">
                <a:extLst>
                  <a:ext uri="{28A0092B-C50C-407E-A947-70E740481C1C}">
                    <a14:useLocalDpi xmlns:a14="http://schemas.microsoft.com/office/drawing/2010/main" val="0"/>
                  </a:ext>
                </a:extLst>
              </a:blip>
              <a:srcRect l="2129" t="4152" r="4860" b="21295"/>
              <a:stretch>
                <a:fillRect/>
              </a:stretch>
            </p:blipFill>
            <p:spPr bwMode="auto">
              <a:xfrm>
                <a:off x="6798986" y="1722224"/>
                <a:ext cx="1239712" cy="82284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65" name="Picture 73" descr="Screen Shot 2012-09-19 at 3.22.18 PM.png"/>
              <p:cNvPicPr>
                <a:picLocks noChangeAspect="1"/>
              </p:cNvPicPr>
              <p:nvPr/>
            </p:nvPicPr>
            <p:blipFill>
              <a:blip r:embed="rId35" cstate="print">
                <a:extLst>
                  <a:ext uri="{28A0092B-C50C-407E-A947-70E740481C1C}">
                    <a14:useLocalDpi xmlns:a14="http://schemas.microsoft.com/office/drawing/2010/main" val="0"/>
                  </a:ext>
                </a:extLst>
              </a:blip>
              <a:srcRect l="1076" t="2374" r="2109" b="22723"/>
              <a:stretch>
                <a:fillRect/>
              </a:stretch>
            </p:blipFill>
            <p:spPr bwMode="auto">
              <a:xfrm>
                <a:off x="937362" y="1729098"/>
                <a:ext cx="1258933" cy="80005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pic>
          <p:nvPicPr>
            <p:cNvPr id="158" name="Picture 157"/>
            <p:cNvPicPr>
              <a:picLocks noChangeAspect="1"/>
            </p:cNvPicPr>
            <p:nvPr/>
          </p:nvPicPr>
          <p:blipFill rotWithShape="1">
            <a:blip r:embed="rId36"/>
            <a:srcRect t="1211" b="19581"/>
            <a:stretch/>
          </p:blipFill>
          <p:spPr>
            <a:xfrm>
              <a:off x="5120425" y="1741712"/>
              <a:ext cx="1253670" cy="807356"/>
            </a:xfrm>
            <a:prstGeom prst="rect">
              <a:avLst/>
            </a:prstGeom>
            <a:ln w="12700" cmpd="sng">
              <a:solidFill>
                <a:schemeClr val="bg1"/>
              </a:solidFill>
            </a:ln>
          </p:spPr>
        </p:pic>
      </p:grpSp>
      <p:sp>
        <p:nvSpPr>
          <p:cNvPr id="166" name="Rounded Rectangle 165"/>
          <p:cNvSpPr/>
          <p:nvPr/>
        </p:nvSpPr>
        <p:spPr>
          <a:xfrm>
            <a:off x="258277" y="2584192"/>
            <a:ext cx="8672070" cy="215386"/>
          </a:xfrm>
          <a:prstGeom prst="roundRect">
            <a:avLst>
              <a:gd name="adj" fmla="val 27478"/>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rgbClr val="FFFFFF"/>
                </a:solidFill>
                <a:latin typeface="Arial"/>
              </a:rPr>
              <a:t>SilverLink </a:t>
            </a:r>
            <a:r>
              <a:rPr lang="en-US" sz="1100" b="1" dirty="0" smtClean="0">
                <a:solidFill>
                  <a:srgbClr val="FFFFFF"/>
                </a:solidFill>
                <a:latin typeface="Arial"/>
              </a:rPr>
              <a:t>Control Platform</a:t>
            </a:r>
            <a:endParaRPr lang="en-US" sz="1100" b="1" dirty="0">
              <a:solidFill>
                <a:srgbClr val="FFFFFF"/>
              </a:solidFill>
              <a:latin typeface="Arial"/>
            </a:endParaRPr>
          </a:p>
        </p:txBody>
      </p:sp>
      <p:sp>
        <p:nvSpPr>
          <p:cNvPr id="167" name="Rounded Rectangle 166"/>
          <p:cNvSpPr/>
          <p:nvPr/>
        </p:nvSpPr>
        <p:spPr>
          <a:xfrm>
            <a:off x="258277" y="2100160"/>
            <a:ext cx="8672070" cy="215386"/>
          </a:xfrm>
          <a:prstGeom prst="roundRect">
            <a:avLst>
              <a:gd name="adj" fmla="val 27478"/>
            </a:avLst>
          </a:prstGeom>
          <a:solidFill>
            <a:srgbClr val="005A89"/>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rgbClr val="FFFFFF"/>
                </a:solidFill>
                <a:latin typeface="Arial"/>
              </a:rPr>
              <a:t>SilverLink </a:t>
            </a:r>
            <a:r>
              <a:rPr lang="en-US" sz="1100" b="1" dirty="0" smtClean="0">
                <a:solidFill>
                  <a:srgbClr val="FFFFFF"/>
                </a:solidFill>
                <a:latin typeface="Arial"/>
              </a:rPr>
              <a:t>Data Platform</a:t>
            </a:r>
            <a:endParaRPr lang="en-US" sz="1100" b="1" dirty="0">
              <a:solidFill>
                <a:srgbClr val="FFFFFF"/>
              </a:solidFill>
              <a:latin typeface="Arial"/>
            </a:endParaRPr>
          </a:p>
        </p:txBody>
      </p:sp>
      <p:cxnSp>
        <p:nvCxnSpPr>
          <p:cNvPr id="169" name="Straight Connector 168"/>
          <p:cNvCxnSpPr/>
          <p:nvPr/>
        </p:nvCxnSpPr>
        <p:spPr>
          <a:xfrm flipV="1">
            <a:off x="675824" y="3329214"/>
            <a:ext cx="3147786" cy="471716"/>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a:off x="2308682" y="3319463"/>
            <a:ext cx="2101396" cy="50868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flipV="1">
            <a:off x="4939396" y="3329214"/>
            <a:ext cx="3438072" cy="471715"/>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73" idx="0"/>
          </p:cNvCxnSpPr>
          <p:nvPr/>
        </p:nvCxnSpPr>
        <p:spPr>
          <a:xfrm flipH="1" flipV="1">
            <a:off x="4785182" y="3401786"/>
            <a:ext cx="873678" cy="411389"/>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73" name="Picture 80" descr="Bridge_MasterBridge.png"/>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5296910" y="3813175"/>
            <a:ext cx="7239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Rectangle 173"/>
          <p:cNvSpPr/>
          <p:nvPr/>
        </p:nvSpPr>
        <p:spPr>
          <a:xfrm rot="20769138">
            <a:off x="2659618" y="3537630"/>
            <a:ext cx="558800" cy="111125"/>
          </a:xfrm>
          <a:prstGeom prst="rect">
            <a:avLst/>
          </a:prstGeom>
          <a:noFill/>
        </p:spPr>
        <p:txBody>
          <a:bodyPr lIns="0" tIns="9144" rIns="0" bIns="9144">
            <a:spAutoFit/>
          </a:bodyPr>
          <a:lstStyle/>
          <a:p>
            <a:pPr algn="ctr">
              <a:defRPr/>
            </a:pPr>
            <a:r>
              <a:rPr lang="en-US" sz="600" b="1" dirty="0">
                <a:solidFill>
                  <a:srgbClr val="78A22F"/>
                </a:solidFill>
                <a:latin typeface="Arial"/>
                <a:ea typeface="ＭＳ Ｐゴシック" charset="0"/>
                <a:cs typeface="ＭＳ Ｐゴシック" charset="0"/>
              </a:rPr>
              <a:t>CELLULAR</a:t>
            </a:r>
          </a:p>
        </p:txBody>
      </p:sp>
      <p:sp>
        <p:nvSpPr>
          <p:cNvPr id="175" name="Rectangle 144"/>
          <p:cNvSpPr>
            <a:spLocks noChangeArrowheads="1"/>
          </p:cNvSpPr>
          <p:nvPr/>
        </p:nvSpPr>
        <p:spPr bwMode="auto">
          <a:xfrm rot="21051809">
            <a:off x="1207411" y="3483652"/>
            <a:ext cx="812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ETHERNET</a:t>
            </a:r>
          </a:p>
        </p:txBody>
      </p:sp>
      <p:sp>
        <p:nvSpPr>
          <p:cNvPr id="176" name="Rectangle 175"/>
          <p:cNvSpPr/>
          <p:nvPr/>
        </p:nvSpPr>
        <p:spPr>
          <a:xfrm rot="489048">
            <a:off x="6563863" y="3444496"/>
            <a:ext cx="558800" cy="111125"/>
          </a:xfrm>
          <a:prstGeom prst="rect">
            <a:avLst/>
          </a:prstGeom>
          <a:noFill/>
        </p:spPr>
        <p:txBody>
          <a:bodyPr lIns="0" tIns="9144" rIns="0" bIns="9144">
            <a:spAutoFit/>
          </a:bodyPr>
          <a:lstStyle/>
          <a:p>
            <a:pPr algn="ctr"/>
            <a:r>
              <a:rPr lang="en-US" sz="600" b="1" dirty="0">
                <a:solidFill>
                  <a:srgbClr val="78A22F"/>
                </a:solidFill>
                <a:latin typeface="Arial"/>
                <a:ea typeface="ＭＳ Ｐゴシック" charset="0"/>
                <a:cs typeface="ＭＳ Ｐゴシック" charset="0"/>
              </a:rPr>
              <a:t>CELLULAR</a:t>
            </a:r>
          </a:p>
        </p:txBody>
      </p:sp>
      <p:sp>
        <p:nvSpPr>
          <p:cNvPr id="177" name="Rectangle 144"/>
          <p:cNvSpPr>
            <a:spLocks noChangeArrowheads="1"/>
          </p:cNvSpPr>
          <p:nvPr/>
        </p:nvSpPr>
        <p:spPr bwMode="auto">
          <a:xfrm rot="1538394">
            <a:off x="4926557" y="3473216"/>
            <a:ext cx="812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ETHERNET</a:t>
            </a:r>
          </a:p>
        </p:txBody>
      </p:sp>
      <p:pic>
        <p:nvPicPr>
          <p:cNvPr id="181" name="Picture 64" descr="larg-wan-cloud.png"/>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762600" y="3080777"/>
            <a:ext cx="1240291" cy="5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Rectangle 65"/>
          <p:cNvSpPr>
            <a:spLocks noChangeArrowheads="1"/>
          </p:cNvSpPr>
          <p:nvPr/>
        </p:nvSpPr>
        <p:spPr bwMode="auto">
          <a:xfrm>
            <a:off x="4011384" y="3117308"/>
            <a:ext cx="72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b="1" dirty="0" smtClean="0">
                <a:solidFill>
                  <a:srgbClr val="005581"/>
                </a:solidFill>
                <a:latin typeface="Arial" charset="0"/>
                <a:ea typeface="ＭＳ Ｐゴシック" charset="0"/>
                <a:cs typeface="ＭＳ Ｐゴシック" charset="0"/>
              </a:rPr>
              <a:t>WAN</a:t>
            </a:r>
          </a:p>
        </p:txBody>
      </p:sp>
      <p:pic>
        <p:nvPicPr>
          <p:cNvPr id="29" name="Picture 51" descr="Vacuum_Switch.png"/>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522567" y="5654896"/>
            <a:ext cx="355721" cy="5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5" descr="Meter-01.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613944" y="4301838"/>
            <a:ext cx="6350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0" name="Rounded Rectangle 179"/>
          <p:cNvSpPr/>
          <p:nvPr/>
        </p:nvSpPr>
        <p:spPr>
          <a:xfrm>
            <a:off x="638671" y="2867436"/>
            <a:ext cx="7874000" cy="215386"/>
          </a:xfrm>
          <a:prstGeom prst="roundRect">
            <a:avLst>
              <a:gd name="adj" fmla="val 27478"/>
            </a:avLst>
          </a:prstGeom>
          <a:solidFill>
            <a:schemeClr val="accent4">
              <a:lumMod val="40000"/>
              <a:lumOff val="6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srgbClr val="002A40"/>
                </a:solidFill>
                <a:latin typeface="Arial"/>
              </a:rPr>
              <a:t>SilverLink </a:t>
            </a:r>
            <a:r>
              <a:rPr lang="en-US" sz="1100" b="1" dirty="0" smtClean="0">
                <a:solidFill>
                  <a:srgbClr val="002A40"/>
                </a:solidFill>
                <a:latin typeface="Arial"/>
              </a:rPr>
              <a:t>Network Platform</a:t>
            </a:r>
            <a:endParaRPr lang="en-US" sz="1100" b="1" dirty="0">
              <a:solidFill>
                <a:srgbClr val="002A40"/>
              </a:solidFill>
              <a:latin typeface="Arial"/>
            </a:endParaRPr>
          </a:p>
        </p:txBody>
      </p:sp>
      <p:cxnSp>
        <p:nvCxnSpPr>
          <p:cNvPr id="184" name="Straight Connector 183"/>
          <p:cNvCxnSpPr/>
          <p:nvPr/>
        </p:nvCxnSpPr>
        <p:spPr>
          <a:xfrm flipH="1" flipV="1">
            <a:off x="7252901" y="5332202"/>
            <a:ext cx="318253" cy="65633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pic>
        <p:nvPicPr>
          <p:cNvPr id="187" name="Picture 122" descr="RFMEsh.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rot="10249792" flipV="1">
            <a:off x="7488056" y="4253696"/>
            <a:ext cx="752014" cy="7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195"/>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7911858" y="5037789"/>
            <a:ext cx="244117" cy="400462"/>
          </a:xfrm>
          <a:prstGeom prst="rect">
            <a:avLst/>
          </a:prstGeom>
        </p:spPr>
      </p:pic>
      <p:sp>
        <p:nvSpPr>
          <p:cNvPr id="198" name="Rectangle 118"/>
          <p:cNvSpPr>
            <a:spLocks noChangeArrowheads="1"/>
          </p:cNvSpPr>
          <p:nvPr/>
        </p:nvSpPr>
        <p:spPr bwMode="auto">
          <a:xfrm>
            <a:off x="7510102" y="5672283"/>
            <a:ext cx="812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BATTERY </a:t>
            </a:r>
          </a:p>
          <a:p>
            <a:pPr algn="ctr" fontAlgn="base">
              <a:spcBef>
                <a:spcPct val="0"/>
              </a:spcBef>
              <a:spcAft>
                <a:spcPct val="0"/>
              </a:spcAft>
            </a:pPr>
            <a:r>
              <a:rPr lang="en-US" sz="600" b="1" dirty="0" smtClean="0">
                <a:solidFill>
                  <a:srgbClr val="005581"/>
                </a:solidFill>
                <a:latin typeface="Arial" charset="0"/>
                <a:ea typeface="ＭＳ Ｐゴシック" charset="0"/>
                <a:cs typeface="ＭＳ Ｐゴシック" charset="0"/>
              </a:rPr>
              <a:t>MESH </a:t>
            </a:r>
          </a:p>
        </p:txBody>
      </p:sp>
      <p:cxnSp>
        <p:nvCxnSpPr>
          <p:cNvPr id="199" name="Straight Connector 198"/>
          <p:cNvCxnSpPr/>
          <p:nvPr/>
        </p:nvCxnSpPr>
        <p:spPr>
          <a:xfrm flipH="1">
            <a:off x="7630965" y="5363308"/>
            <a:ext cx="291881" cy="557451"/>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V="1">
            <a:off x="8134083" y="5277279"/>
            <a:ext cx="153266" cy="1"/>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01" name="Group 200"/>
          <p:cNvGrpSpPr/>
          <p:nvPr/>
        </p:nvGrpSpPr>
        <p:grpSpPr>
          <a:xfrm>
            <a:off x="8188710" y="5134946"/>
            <a:ext cx="241943" cy="269258"/>
            <a:chOff x="7148854" y="5125357"/>
            <a:chExt cx="280645" cy="294090"/>
          </a:xfrm>
        </p:grpSpPr>
        <p:pic>
          <p:nvPicPr>
            <p:cNvPr id="202" name="Picture 201" descr="Comms-Hub-Logo.png"/>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148854" y="5125357"/>
              <a:ext cx="195616" cy="294090"/>
            </a:xfrm>
            <a:prstGeom prst="rect">
              <a:avLst/>
            </a:prstGeom>
          </p:spPr>
        </p:pic>
        <p:sp>
          <p:nvSpPr>
            <p:cNvPr id="203" name="TextBox 202"/>
            <p:cNvSpPr txBox="1"/>
            <p:nvPr/>
          </p:nvSpPr>
          <p:spPr>
            <a:xfrm>
              <a:off x="7154207" y="5161642"/>
              <a:ext cx="275292" cy="208643"/>
            </a:xfrm>
            <a:prstGeom prst="rect">
              <a:avLst/>
            </a:prstGeom>
            <a:noFill/>
          </p:spPr>
          <p:txBody>
            <a:bodyPr wrap="square" lIns="0" rtlCol="0">
              <a:noAutofit/>
            </a:bodyPr>
            <a:lstStyle/>
            <a:p>
              <a:pPr algn="ctr">
                <a:spcBef>
                  <a:spcPts val="200"/>
                </a:spcBef>
                <a:spcAft>
                  <a:spcPts val="200"/>
                </a:spcAft>
                <a:buClr>
                  <a:schemeClr val="tx2"/>
                </a:buClr>
                <a:buSzPct val="110000"/>
              </a:pPr>
              <a:r>
                <a:rPr lang="en-US" sz="700" b="1" dirty="0" smtClean="0">
                  <a:solidFill>
                    <a:srgbClr val="005581"/>
                  </a:solidFill>
                </a:rPr>
                <a:t>IoT</a:t>
              </a:r>
            </a:p>
          </p:txBody>
        </p:sp>
      </p:grpSp>
      <p:pic>
        <p:nvPicPr>
          <p:cNvPr id="204"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5558452">
            <a:off x="8300155" y="4503213"/>
            <a:ext cx="319088" cy="9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9557100" flipV="1">
            <a:off x="8259454" y="4994628"/>
            <a:ext cx="3190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9" name="Picture 208" descr="access-point.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16018" y="3649381"/>
            <a:ext cx="428894" cy="76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LV6 Real Time Control.png"/>
          <p:cNvPicPr>
            <a:picLocks noChangeAspect="1"/>
          </p:cNvPicPr>
          <p:nvPr/>
        </p:nvPicPr>
        <p:blipFill rotWithShape="1">
          <a:blip r:embed="rId42" cstate="print">
            <a:extLst>
              <a:ext uri="{28A0092B-C50C-407E-A947-70E740481C1C}">
                <a14:useLocalDpi xmlns:a14="http://schemas.microsoft.com/office/drawing/2010/main" val="0"/>
              </a:ext>
            </a:extLst>
          </a:blip>
          <a:srcRect b="7060"/>
          <a:stretch/>
        </p:blipFill>
        <p:spPr>
          <a:xfrm>
            <a:off x="2273587" y="923441"/>
            <a:ext cx="1376523" cy="696667"/>
          </a:xfrm>
          <a:prstGeom prst="rect">
            <a:avLst/>
          </a:prstGeom>
          <a:ln>
            <a:solidFill>
              <a:schemeClr val="bg2">
                <a:lumMod val="75000"/>
                <a:lumOff val="25000"/>
              </a:schemeClr>
            </a:solidFill>
          </a:ln>
        </p:spPr>
      </p:pic>
      <p:pic>
        <p:nvPicPr>
          <p:cNvPr id="136" name="Picture 59" descr="RFMEsh.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3496105" flipV="1">
            <a:off x="5870769" y="5685636"/>
            <a:ext cx="385381" cy="6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36" descr="PV-Title.pn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262076" y="5712863"/>
            <a:ext cx="259955" cy="365268"/>
          </a:xfrm>
          <a:prstGeom prst="rect">
            <a:avLst/>
          </a:prstGeom>
        </p:spPr>
      </p:pic>
      <p:pic>
        <p:nvPicPr>
          <p:cNvPr id="140" name="Picture 139" descr="BackOffice-FullBuilding.png"/>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279307" y="5632250"/>
            <a:ext cx="690222" cy="603597"/>
          </a:xfrm>
          <a:prstGeom prst="rect">
            <a:avLst/>
          </a:prstGeom>
        </p:spPr>
      </p:pic>
      <p:pic>
        <p:nvPicPr>
          <p:cNvPr id="191" name="Picture 15" descr="Meter-01.png"/>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900477" y="5718247"/>
            <a:ext cx="514396" cy="514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1" name="Picture 140" descr="House.png"/>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839676" y="5668326"/>
            <a:ext cx="642559" cy="635105"/>
          </a:xfrm>
          <a:prstGeom prst="rect">
            <a:avLst/>
          </a:prstGeom>
        </p:spPr>
      </p:pic>
      <p:pic>
        <p:nvPicPr>
          <p:cNvPr id="190" name="Picture 189" descr="water.png"/>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468329" y="5886713"/>
            <a:ext cx="352391" cy="30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89" descr="RFMEsh.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6013100" flipV="1">
            <a:off x="8073759" y="5588174"/>
            <a:ext cx="319088"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152" descr="House_Garage.png"/>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114505" y="5677404"/>
            <a:ext cx="663561" cy="506589"/>
          </a:xfrm>
          <a:prstGeom prst="rect">
            <a:avLst/>
          </a:prstGeom>
        </p:spPr>
      </p:pic>
      <p:pic>
        <p:nvPicPr>
          <p:cNvPr id="154" name="Picture 153" descr="House_Garage.png"/>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2520631" y="5280591"/>
            <a:ext cx="663561" cy="506589"/>
          </a:xfrm>
          <a:prstGeom prst="rect">
            <a:avLst/>
          </a:prstGeom>
        </p:spPr>
      </p:pic>
      <p:cxnSp>
        <p:nvCxnSpPr>
          <p:cNvPr id="179" name="Straight Connector 178"/>
          <p:cNvCxnSpPr/>
          <p:nvPr/>
        </p:nvCxnSpPr>
        <p:spPr>
          <a:xfrm flipV="1">
            <a:off x="8583949" y="4846137"/>
            <a:ext cx="153266" cy="1"/>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64" name="Picture 163" descr="CCTV_surveillance_camera-512.png"/>
          <p:cNvPicPr>
            <a:picLocks noChangeAspect="1"/>
          </p:cNvPicPr>
          <p:nvPr/>
        </p:nvPicPr>
        <p:blipFill rotWithShape="1">
          <a:blip r:embed="rId49" cstate="print">
            <a:extLst>
              <a:ext uri="{28A0092B-C50C-407E-A947-70E740481C1C}">
                <a14:useLocalDpi xmlns:a14="http://schemas.microsoft.com/office/drawing/2010/main"/>
              </a:ext>
            </a:extLst>
          </a:blip>
          <a:srcRect l="21323"/>
          <a:stretch/>
        </p:blipFill>
        <p:spPr>
          <a:xfrm>
            <a:off x="7072924" y="4864794"/>
            <a:ext cx="358046" cy="455083"/>
          </a:xfrm>
          <a:prstGeom prst="rect">
            <a:avLst/>
          </a:prstGeom>
        </p:spPr>
      </p:pic>
      <p:pic>
        <p:nvPicPr>
          <p:cNvPr id="195" name="Picture 178" descr="parking-meter.png"/>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8681462" y="4566576"/>
            <a:ext cx="255733" cy="52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Group 191"/>
          <p:cNvGrpSpPr/>
          <p:nvPr/>
        </p:nvGrpSpPr>
        <p:grpSpPr>
          <a:xfrm>
            <a:off x="8447547" y="4707947"/>
            <a:ext cx="252362" cy="240706"/>
            <a:chOff x="7148854" y="5125357"/>
            <a:chExt cx="280645" cy="294090"/>
          </a:xfrm>
        </p:grpSpPr>
        <p:pic>
          <p:nvPicPr>
            <p:cNvPr id="193" name="Picture 192" descr="Comms-Hub-Logo.png"/>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7148854" y="5125357"/>
              <a:ext cx="195616" cy="294090"/>
            </a:xfrm>
            <a:prstGeom prst="rect">
              <a:avLst/>
            </a:prstGeom>
          </p:spPr>
        </p:pic>
        <p:sp>
          <p:nvSpPr>
            <p:cNvPr id="194" name="TextBox 193"/>
            <p:cNvSpPr txBox="1"/>
            <p:nvPr/>
          </p:nvSpPr>
          <p:spPr>
            <a:xfrm>
              <a:off x="7154207" y="5161642"/>
              <a:ext cx="275292" cy="208643"/>
            </a:xfrm>
            <a:prstGeom prst="rect">
              <a:avLst/>
            </a:prstGeom>
            <a:noFill/>
          </p:spPr>
          <p:txBody>
            <a:bodyPr wrap="square" lIns="0" rtlCol="0">
              <a:noAutofit/>
            </a:bodyPr>
            <a:lstStyle/>
            <a:p>
              <a:pPr algn="ctr">
                <a:spcBef>
                  <a:spcPts val="200"/>
                </a:spcBef>
                <a:spcAft>
                  <a:spcPts val="200"/>
                </a:spcAft>
                <a:buClr>
                  <a:schemeClr val="tx2"/>
                </a:buClr>
                <a:buSzPct val="110000"/>
              </a:pPr>
              <a:r>
                <a:rPr lang="en-US" sz="700" b="1" dirty="0" smtClean="0">
                  <a:solidFill>
                    <a:srgbClr val="005581"/>
                  </a:solidFill>
                </a:rPr>
                <a:t>IoT</a:t>
              </a:r>
            </a:p>
          </p:txBody>
        </p:sp>
      </p:grpSp>
      <p:pic>
        <p:nvPicPr>
          <p:cNvPr id="183" name="Picture 175" descr="streetlight.png"/>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7018108" y="4201248"/>
            <a:ext cx="445583" cy="673852"/>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137" descr="RFMEsh.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2916611" flipV="1">
            <a:off x="7332037" y="4675798"/>
            <a:ext cx="57467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154" descr="RFMEsh.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3567789" flipV="1">
            <a:off x="7070831" y="4784969"/>
            <a:ext cx="407988"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3" name="Straight Connector 212"/>
          <p:cNvCxnSpPr/>
          <p:nvPr/>
        </p:nvCxnSpPr>
        <p:spPr>
          <a:xfrm flipH="1" flipV="1">
            <a:off x="7747225" y="5963297"/>
            <a:ext cx="283083" cy="5703"/>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14" name="Group 213"/>
          <p:cNvGrpSpPr/>
          <p:nvPr/>
        </p:nvGrpSpPr>
        <p:grpSpPr>
          <a:xfrm>
            <a:off x="7199923" y="638730"/>
            <a:ext cx="1797538" cy="1426677"/>
            <a:chOff x="634998" y="1398134"/>
            <a:chExt cx="7924312" cy="1681162"/>
          </a:xfrm>
        </p:grpSpPr>
        <p:sp>
          <p:nvSpPr>
            <p:cNvPr id="215" name="Rounded Rectangle 214"/>
            <p:cNvSpPr/>
            <p:nvPr/>
          </p:nvSpPr>
          <p:spPr>
            <a:xfrm>
              <a:off x="634998" y="1398134"/>
              <a:ext cx="7874001" cy="1681162"/>
            </a:xfrm>
            <a:prstGeom prst="roundRect">
              <a:avLst>
                <a:gd name="adj" fmla="val 4494"/>
              </a:avLst>
            </a:prstGeom>
            <a:solidFill>
              <a:schemeClr val="accent5">
                <a:lumMod val="85000"/>
              </a:schemeClr>
            </a:solidFill>
            <a:ln w="19050" cmpd="sng">
              <a:noFill/>
              <a:prstDash val="dash"/>
            </a:ln>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en-US" sz="1100" b="1" dirty="0">
                <a:solidFill>
                  <a:srgbClr val="002A40"/>
                </a:solidFill>
                <a:latin typeface="Arial"/>
              </a:endParaRPr>
            </a:p>
          </p:txBody>
        </p:sp>
        <p:sp>
          <p:nvSpPr>
            <p:cNvPr id="218" name="Rectangle 66"/>
            <p:cNvSpPr>
              <a:spLocks noChangeArrowheads="1"/>
            </p:cNvSpPr>
            <p:nvPr/>
          </p:nvSpPr>
          <p:spPr bwMode="auto">
            <a:xfrm>
              <a:off x="674736" y="1423219"/>
              <a:ext cx="7884574" cy="290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1000" b="1" dirty="0" smtClean="0">
                  <a:solidFill>
                    <a:schemeClr val="bg1">
                      <a:lumMod val="50000"/>
                    </a:schemeClr>
                  </a:solidFill>
                  <a:latin typeface="Arial" charset="0"/>
                  <a:ea typeface="ＭＳ Ｐゴシック" charset="0"/>
                  <a:cs typeface="ＭＳ Ｐゴシック" charset="0"/>
                </a:rPr>
                <a:t>Third-Party Applications</a:t>
              </a:r>
            </a:p>
          </p:txBody>
        </p:sp>
      </p:grpSp>
      <p:pic>
        <p:nvPicPr>
          <p:cNvPr id="41" name="Picture 40"/>
          <p:cNvPicPr>
            <a:picLocks noChangeAspect="1"/>
          </p:cNvPicPr>
          <p:nvPr/>
        </p:nvPicPr>
        <p:blipFill>
          <a:blip r:embed="rId52"/>
          <a:stretch>
            <a:fillRect/>
          </a:stretch>
        </p:blipFill>
        <p:spPr>
          <a:xfrm>
            <a:off x="7226826" y="1282997"/>
            <a:ext cx="563684" cy="320526"/>
          </a:xfrm>
          <a:prstGeom prst="rect">
            <a:avLst/>
          </a:prstGeom>
        </p:spPr>
      </p:pic>
      <p:pic>
        <p:nvPicPr>
          <p:cNvPr id="42" name="Picture 41"/>
          <p:cNvPicPr>
            <a:picLocks noChangeAspect="1"/>
          </p:cNvPicPr>
          <p:nvPr/>
        </p:nvPicPr>
        <p:blipFill>
          <a:blip r:embed="rId53"/>
          <a:stretch>
            <a:fillRect/>
          </a:stretch>
        </p:blipFill>
        <p:spPr>
          <a:xfrm>
            <a:off x="8394619" y="1268894"/>
            <a:ext cx="570523" cy="320519"/>
          </a:xfrm>
          <a:prstGeom prst="rect">
            <a:avLst/>
          </a:prstGeom>
        </p:spPr>
      </p:pic>
      <p:pic>
        <p:nvPicPr>
          <p:cNvPr id="43" name="Picture 42"/>
          <p:cNvPicPr>
            <a:picLocks noChangeAspect="1"/>
          </p:cNvPicPr>
          <p:nvPr/>
        </p:nvPicPr>
        <p:blipFill>
          <a:blip r:embed="rId54"/>
          <a:stretch>
            <a:fillRect/>
          </a:stretch>
        </p:blipFill>
        <p:spPr>
          <a:xfrm>
            <a:off x="7830556" y="1252340"/>
            <a:ext cx="532424" cy="354949"/>
          </a:xfrm>
          <a:prstGeom prst="rect">
            <a:avLst/>
          </a:prstGeom>
        </p:spPr>
      </p:pic>
      <p:pic>
        <p:nvPicPr>
          <p:cNvPr id="44" name="Picture 43"/>
          <p:cNvPicPr>
            <a:picLocks noChangeAspect="1"/>
          </p:cNvPicPr>
          <p:nvPr/>
        </p:nvPicPr>
        <p:blipFill rotWithShape="1">
          <a:blip r:embed="rId55"/>
          <a:srcRect t="1" b="3025"/>
          <a:stretch/>
        </p:blipFill>
        <p:spPr>
          <a:xfrm>
            <a:off x="7221729" y="1643903"/>
            <a:ext cx="556140" cy="340378"/>
          </a:xfrm>
          <a:prstGeom prst="rect">
            <a:avLst/>
          </a:prstGeom>
        </p:spPr>
      </p:pic>
      <p:pic>
        <p:nvPicPr>
          <p:cNvPr id="45" name="Picture 44"/>
          <p:cNvPicPr>
            <a:picLocks noChangeAspect="1"/>
          </p:cNvPicPr>
          <p:nvPr/>
        </p:nvPicPr>
        <p:blipFill rotWithShape="1">
          <a:blip r:embed="rId56"/>
          <a:srcRect t="10760" b="9031"/>
          <a:stretch/>
        </p:blipFill>
        <p:spPr>
          <a:xfrm>
            <a:off x="7793962" y="906971"/>
            <a:ext cx="576494" cy="327324"/>
          </a:xfrm>
          <a:prstGeom prst="rect">
            <a:avLst/>
          </a:prstGeom>
        </p:spPr>
      </p:pic>
      <p:pic>
        <p:nvPicPr>
          <p:cNvPr id="46" name="Picture 45"/>
          <p:cNvPicPr>
            <a:picLocks noChangeAspect="1"/>
          </p:cNvPicPr>
          <p:nvPr/>
        </p:nvPicPr>
        <p:blipFill rotWithShape="1">
          <a:blip r:embed="rId57"/>
          <a:srcRect l="10119" r="16674"/>
          <a:stretch/>
        </p:blipFill>
        <p:spPr>
          <a:xfrm>
            <a:off x="7214127" y="903700"/>
            <a:ext cx="548574" cy="349381"/>
          </a:xfrm>
          <a:prstGeom prst="rect">
            <a:avLst/>
          </a:prstGeom>
        </p:spPr>
      </p:pic>
      <p:pic>
        <p:nvPicPr>
          <p:cNvPr id="47" name="Picture 46"/>
          <p:cNvPicPr>
            <a:picLocks noChangeAspect="1"/>
          </p:cNvPicPr>
          <p:nvPr/>
        </p:nvPicPr>
        <p:blipFill>
          <a:blip r:embed="rId58"/>
          <a:stretch>
            <a:fillRect/>
          </a:stretch>
        </p:blipFill>
        <p:spPr>
          <a:xfrm>
            <a:off x="8401538" y="899919"/>
            <a:ext cx="567750" cy="348761"/>
          </a:xfrm>
          <a:prstGeom prst="rect">
            <a:avLst/>
          </a:prstGeom>
        </p:spPr>
      </p:pic>
      <p:pic>
        <p:nvPicPr>
          <p:cNvPr id="49" name="Picture 48"/>
          <p:cNvPicPr>
            <a:picLocks noChangeAspect="1"/>
          </p:cNvPicPr>
          <p:nvPr/>
        </p:nvPicPr>
        <p:blipFill>
          <a:blip r:embed="rId59"/>
          <a:stretch>
            <a:fillRect/>
          </a:stretch>
        </p:blipFill>
        <p:spPr>
          <a:xfrm>
            <a:off x="7796984" y="1630616"/>
            <a:ext cx="619498" cy="362249"/>
          </a:xfrm>
          <a:prstGeom prst="rect">
            <a:avLst/>
          </a:prstGeom>
        </p:spPr>
      </p:pic>
      <p:pic>
        <p:nvPicPr>
          <p:cNvPr id="51" name="Picture 50" descr="plotwatt screenshot.png"/>
          <p:cNvPicPr>
            <a:picLocks noChangeAspect="1"/>
          </p:cNvPicPr>
          <p:nvPr/>
        </p:nvPicPr>
        <p:blipFill rotWithShape="1">
          <a:blip r:embed="rId60" cstate="print">
            <a:extLst>
              <a:ext uri="{28A0092B-C50C-407E-A947-70E740481C1C}">
                <a14:useLocalDpi xmlns:a14="http://schemas.microsoft.com/office/drawing/2010/main" val="0"/>
              </a:ext>
            </a:extLst>
          </a:blip>
          <a:srcRect t="-1" b="15816"/>
          <a:stretch/>
        </p:blipFill>
        <p:spPr>
          <a:xfrm>
            <a:off x="8450371" y="1628287"/>
            <a:ext cx="510238" cy="353185"/>
          </a:xfrm>
          <a:prstGeom prst="rect">
            <a:avLst/>
          </a:prstGeom>
        </p:spPr>
      </p:pic>
      <p:sp>
        <p:nvSpPr>
          <p:cNvPr id="3" name="Oval 2"/>
          <p:cNvSpPr/>
          <p:nvPr/>
        </p:nvSpPr>
        <p:spPr>
          <a:xfrm>
            <a:off x="6873332" y="3824155"/>
            <a:ext cx="2124129" cy="2520083"/>
          </a:xfrm>
          <a:prstGeom prst="ellipse">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74252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905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692204"/>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3469" y="133858"/>
            <a:ext cx="8234363" cy="616663"/>
          </a:xfrm>
        </p:spPr>
        <p:txBody>
          <a:bodyPr/>
          <a:lstStyle/>
          <a:p>
            <a:r>
              <a:rPr lang="en-US" dirty="0" smtClean="0"/>
              <a:t>Core of the </a:t>
            </a:r>
            <a:r>
              <a:rPr lang="en-US" dirty="0" err="1" smtClean="0"/>
              <a:t>IoT</a:t>
            </a:r>
            <a:r>
              <a:rPr lang="en-US" dirty="0" smtClean="0"/>
              <a:t> Router</a:t>
            </a:r>
            <a:endParaRPr lang="en-US" dirty="0"/>
          </a:p>
        </p:txBody>
      </p:sp>
      <p:pic>
        <p:nvPicPr>
          <p:cNvPr id="5" name="Picture 4" descr="A20-OLinuXino-MICRO-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9667"/>
            <a:ext cx="4825057" cy="3579881"/>
          </a:xfrm>
          <a:prstGeom prst="rect">
            <a:avLst/>
          </a:prstGeom>
        </p:spPr>
      </p:pic>
      <p:sp>
        <p:nvSpPr>
          <p:cNvPr id="6" name="Rectangle 5"/>
          <p:cNvSpPr/>
          <p:nvPr/>
        </p:nvSpPr>
        <p:spPr>
          <a:xfrm>
            <a:off x="4980560" y="630281"/>
            <a:ext cx="4005385" cy="5632310"/>
          </a:xfrm>
          <a:prstGeom prst="rect">
            <a:avLst/>
          </a:prstGeom>
        </p:spPr>
        <p:txBody>
          <a:bodyPr wrap="square">
            <a:spAutoFit/>
          </a:bodyPr>
          <a:lstStyle/>
          <a:p>
            <a:r>
              <a:rPr lang="en-US" sz="1200" dirty="0" smtClean="0"/>
              <a:t>SATA </a:t>
            </a:r>
            <a:r>
              <a:rPr lang="en-US" sz="1200" dirty="0"/>
              <a:t>connector with 5V SATA power jack</a:t>
            </a:r>
          </a:p>
          <a:p>
            <a:r>
              <a:rPr lang="en-US" sz="1200" dirty="0"/>
              <a:t>Built-in </a:t>
            </a:r>
            <a:r>
              <a:rPr lang="en-US" sz="1200" dirty="0" err="1"/>
              <a:t>FullHD</a:t>
            </a:r>
            <a:r>
              <a:rPr lang="en-US" sz="1200" dirty="0"/>
              <a:t> support (1080p)</a:t>
            </a:r>
          </a:p>
          <a:p>
            <a:r>
              <a:rPr lang="en-US" sz="1200" dirty="0"/>
              <a:t>2 x USB High-speed host with power control and current limiter</a:t>
            </a:r>
          </a:p>
          <a:p>
            <a:r>
              <a:rPr lang="en-US" sz="1200" dirty="0"/>
              <a:t>USB-OTG with power control and current limiter</a:t>
            </a:r>
          </a:p>
          <a:p>
            <a:r>
              <a:rPr lang="en-US" sz="1200" dirty="0"/>
              <a:t>HDMI output with ESD protectors</a:t>
            </a:r>
          </a:p>
          <a:p>
            <a:r>
              <a:rPr lang="en-US" sz="1200" dirty="0"/>
              <a:t>VGA output on 6-pin 1.25mm (0.05") step connector</a:t>
            </a:r>
          </a:p>
          <a:p>
            <a:r>
              <a:rPr lang="en-US" sz="1200" dirty="0"/>
              <a:t>100MBit native Ethernet</a:t>
            </a:r>
          </a:p>
          <a:p>
            <a:r>
              <a:rPr lang="en-US" sz="1200" dirty="0"/>
              <a:t>Battery connector with battery-charging capabilities</a:t>
            </a:r>
          </a:p>
          <a:p>
            <a:r>
              <a:rPr lang="en-US" sz="1200" dirty="0" smtClean="0"/>
              <a:t>Audio </a:t>
            </a:r>
            <a:r>
              <a:rPr lang="en-US" sz="1200" dirty="0"/>
              <a:t>output</a:t>
            </a:r>
          </a:p>
          <a:p>
            <a:r>
              <a:rPr lang="en-US" sz="1200" dirty="0"/>
              <a:t>Microphone input on connector</a:t>
            </a:r>
          </a:p>
          <a:p>
            <a:r>
              <a:rPr lang="en-US" sz="1200" dirty="0"/>
              <a:t>2 x UEXT connectors</a:t>
            </a:r>
          </a:p>
          <a:p>
            <a:r>
              <a:rPr lang="en-US" sz="1200" dirty="0"/>
              <a:t>LCD connector compatible with with 4.3", 7.0", 10.1" LCD modules from </a:t>
            </a:r>
            <a:r>
              <a:rPr lang="en-US" sz="1200" dirty="0" err="1"/>
              <a:t>Olimex</a:t>
            </a:r>
            <a:endParaRPr lang="en-US" sz="1200" dirty="0"/>
          </a:p>
          <a:p>
            <a:r>
              <a:rPr lang="en-US" sz="1200" dirty="0"/>
              <a:t>160 GPIOs on three GPIO connectors</a:t>
            </a:r>
          </a:p>
          <a:p>
            <a:r>
              <a:rPr lang="en-US" sz="1200" dirty="0" err="1"/>
              <a:t>MicroSD</a:t>
            </a:r>
            <a:r>
              <a:rPr lang="en-US" sz="1200" dirty="0"/>
              <a:t> card connector</a:t>
            </a:r>
          </a:p>
          <a:p>
            <a:r>
              <a:rPr lang="en-US" sz="1200" dirty="0"/>
              <a:t>SD/MMC card connector</a:t>
            </a:r>
          </a:p>
          <a:p>
            <a:r>
              <a:rPr lang="en-US" sz="1200" dirty="0"/>
              <a:t>DEBUG-UART connector for console debug with USB-SERIAL-CABLE-F</a:t>
            </a:r>
          </a:p>
          <a:p>
            <a:r>
              <a:rPr lang="en-US" sz="1200" dirty="0"/>
              <a:t>GPIO LED</a:t>
            </a:r>
          </a:p>
          <a:p>
            <a:r>
              <a:rPr lang="en-US" sz="1200" dirty="0"/>
              <a:t>Battery charge status LED</a:t>
            </a:r>
          </a:p>
          <a:p>
            <a:r>
              <a:rPr lang="en-US" sz="1200" dirty="0"/>
              <a:t>Power LED</a:t>
            </a:r>
          </a:p>
          <a:p>
            <a:r>
              <a:rPr lang="en-US" sz="1200" dirty="0"/>
              <a:t>2KB EEPROM for MAC address storage and more</a:t>
            </a:r>
          </a:p>
          <a:p>
            <a:r>
              <a:rPr lang="en-US" sz="1200" dirty="0"/>
              <a:t>10 BUTTONS with ANDROID functionality + RESET button</a:t>
            </a:r>
          </a:p>
          <a:p>
            <a:r>
              <a:rPr lang="en-US" sz="1200" dirty="0"/>
              <a:t>4 mount holes</a:t>
            </a:r>
          </a:p>
          <a:p>
            <a:r>
              <a:rPr lang="en-US" sz="1200" dirty="0"/>
              <a:t>6-16V input power supply, noise immune design</a:t>
            </a:r>
          </a:p>
          <a:p>
            <a:r>
              <a:rPr lang="en-US" sz="1200" dirty="0"/>
              <a:t>PCB dimensions: (5600 x 3250) mils ~ (142.24 x 82.55) mm</a:t>
            </a:r>
          </a:p>
        </p:txBody>
      </p:sp>
      <p:sp>
        <p:nvSpPr>
          <p:cNvPr id="7" name="TextBox 6"/>
          <p:cNvSpPr txBox="1"/>
          <p:nvPr/>
        </p:nvSpPr>
        <p:spPr>
          <a:xfrm>
            <a:off x="148447" y="4107378"/>
            <a:ext cx="4898794" cy="2160908"/>
          </a:xfrm>
          <a:prstGeom prst="rect">
            <a:avLst/>
          </a:prstGeom>
          <a:noFill/>
        </p:spPr>
        <p:txBody>
          <a:bodyPr wrap="none" lIns="0" rtlCol="0">
            <a:noAutofit/>
          </a:bodyPr>
          <a:lstStyle/>
          <a:p>
            <a:pPr marL="274320" indent="-274320">
              <a:spcBef>
                <a:spcPts val="200"/>
              </a:spcBef>
              <a:spcAft>
                <a:spcPts val="200"/>
              </a:spcAft>
              <a:buClr>
                <a:schemeClr val="tx2"/>
              </a:buClr>
              <a:buSzPct val="110000"/>
              <a:buFont typeface="Arial"/>
              <a:buChar char="•"/>
            </a:pPr>
            <a:r>
              <a:rPr lang="en-US" dirty="0">
                <a:solidFill>
                  <a:schemeClr val="bg2"/>
                </a:solidFill>
              </a:rPr>
              <a:t>Support for NIC/</a:t>
            </a:r>
            <a:r>
              <a:rPr lang="en-US" dirty="0" err="1">
                <a:solidFill>
                  <a:schemeClr val="bg2"/>
                </a:solidFill>
              </a:rPr>
              <a:t>mNIC</a:t>
            </a:r>
            <a:r>
              <a:rPr lang="en-US" dirty="0">
                <a:solidFill>
                  <a:schemeClr val="bg2"/>
                </a:solidFill>
              </a:rPr>
              <a:t> </a:t>
            </a:r>
            <a:r>
              <a:rPr lang="en-US" dirty="0" smtClean="0">
                <a:solidFill>
                  <a:schemeClr val="bg2"/>
                </a:solidFill>
              </a:rPr>
              <a:t>integration</a:t>
            </a:r>
          </a:p>
          <a:p>
            <a:pPr marL="274320" indent="-274320">
              <a:spcBef>
                <a:spcPts val="200"/>
              </a:spcBef>
              <a:spcAft>
                <a:spcPts val="200"/>
              </a:spcAft>
              <a:buClr>
                <a:schemeClr val="tx2"/>
              </a:buClr>
              <a:buSzPct val="110000"/>
              <a:buFont typeface="Arial"/>
              <a:buChar char="•"/>
            </a:pPr>
            <a:r>
              <a:rPr lang="en-US" dirty="0" smtClean="0">
                <a:solidFill>
                  <a:schemeClr val="bg2"/>
                </a:solidFill>
              </a:rPr>
              <a:t>Easy development platform for SSN</a:t>
            </a:r>
          </a:p>
          <a:p>
            <a:pPr>
              <a:spcBef>
                <a:spcPts val="200"/>
              </a:spcBef>
              <a:spcAft>
                <a:spcPts val="200"/>
              </a:spcAft>
              <a:buClr>
                <a:schemeClr val="tx2"/>
              </a:buClr>
              <a:buSzPct val="110000"/>
            </a:pPr>
            <a:r>
              <a:rPr lang="en-US" dirty="0">
                <a:solidFill>
                  <a:schemeClr val="bg2"/>
                </a:solidFill>
              </a:rPr>
              <a:t> </a:t>
            </a:r>
            <a:r>
              <a:rPr lang="en-US" dirty="0" smtClean="0">
                <a:solidFill>
                  <a:schemeClr val="bg2"/>
                </a:solidFill>
              </a:rPr>
              <a:t>   and partners</a:t>
            </a:r>
          </a:p>
          <a:p>
            <a:pPr marL="285750" indent="-285750">
              <a:spcBef>
                <a:spcPts val="200"/>
              </a:spcBef>
              <a:spcAft>
                <a:spcPts val="200"/>
              </a:spcAft>
              <a:buClr>
                <a:schemeClr val="tx2"/>
              </a:buClr>
              <a:buSzPct val="110000"/>
              <a:buFont typeface="Arial"/>
              <a:buChar char="•"/>
            </a:pPr>
            <a:r>
              <a:rPr lang="en-US" dirty="0" smtClean="0">
                <a:solidFill>
                  <a:schemeClr val="bg2"/>
                </a:solidFill>
              </a:rPr>
              <a:t>Standard management support</a:t>
            </a:r>
          </a:p>
        </p:txBody>
      </p:sp>
    </p:spTree>
    <p:extLst>
      <p:ext uri="{BB962C8B-B14F-4D97-AF65-F5344CB8AC3E}">
        <p14:creationId xmlns:p14="http://schemas.microsoft.com/office/powerpoint/2010/main" val="382155904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Left Brain/Right Brain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18" y="1581254"/>
            <a:ext cx="7292496" cy="466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1507" y="730650"/>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UNIX - programming</a:t>
            </a:r>
          </a:p>
        </p:txBody>
      </p:sp>
      <p:sp>
        <p:nvSpPr>
          <p:cNvPr id="7" name="TextBox 6"/>
          <p:cNvSpPr txBox="1"/>
          <p:nvPr/>
        </p:nvSpPr>
        <p:spPr>
          <a:xfrm>
            <a:off x="5240411" y="643272"/>
            <a:ext cx="3019647" cy="393404"/>
          </a:xfrm>
          <a:prstGeom prst="rect">
            <a:avLst/>
          </a:prstGeom>
          <a:noFill/>
        </p:spPr>
        <p:txBody>
          <a:bodyPr wrap="squar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SSN NIC - Network</a:t>
            </a:r>
          </a:p>
        </p:txBody>
      </p:sp>
      <p:sp>
        <p:nvSpPr>
          <p:cNvPr id="6" name="TextBox 5"/>
          <p:cNvSpPr txBox="1"/>
          <p:nvPr/>
        </p:nvSpPr>
        <p:spPr>
          <a:xfrm>
            <a:off x="3242932" y="1124054"/>
            <a:ext cx="914400" cy="914400"/>
          </a:xfrm>
          <a:prstGeom prst="rect">
            <a:avLst/>
          </a:prstGeom>
          <a:noFill/>
        </p:spPr>
        <p:txBody>
          <a:bodyPr wrap="none" lIns="0" rtlCol="0">
            <a:noAutofit/>
          </a:bodyPr>
          <a:lstStyle/>
          <a:p>
            <a:pPr marL="274320" indent="-274320">
              <a:spcBef>
                <a:spcPts val="200"/>
              </a:spcBef>
              <a:spcAft>
                <a:spcPts val="200"/>
              </a:spcAft>
              <a:buClr>
                <a:schemeClr val="tx2"/>
              </a:buClr>
              <a:buSzPct val="110000"/>
              <a:buFont typeface="Arial"/>
              <a:buChar char="•"/>
            </a:pPr>
            <a:r>
              <a:rPr lang="en-US" sz="2200" dirty="0" smtClean="0">
                <a:solidFill>
                  <a:schemeClr val="bg2"/>
                </a:solidFill>
              </a:rPr>
              <a:t>Serial 38400 baud</a:t>
            </a:r>
          </a:p>
        </p:txBody>
      </p:sp>
      <p:sp>
        <p:nvSpPr>
          <p:cNvPr id="8" name="Rounded Rectangle 7"/>
          <p:cNvSpPr/>
          <p:nvPr/>
        </p:nvSpPr>
        <p:spPr>
          <a:xfrm>
            <a:off x="290712" y="719266"/>
            <a:ext cx="3161235" cy="507841"/>
          </a:xfrm>
          <a:prstGeom prst="roundRect">
            <a:avLst/>
          </a:prstGeom>
          <a:solidFill>
            <a:srgbClr val="FF0000">
              <a:alpha val="2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36743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4024" y="733647"/>
            <a:ext cx="8234363" cy="5209953"/>
          </a:xfrm>
        </p:spPr>
        <p:txBody>
          <a:bodyPr/>
          <a:lstStyle/>
          <a:p>
            <a:r>
              <a:rPr lang="en-US" dirty="0" smtClean="0"/>
              <a:t>WINSCP Installation 5.8 ( + 5.7)  Windows Secure Copy</a:t>
            </a:r>
          </a:p>
          <a:p>
            <a:pPr lvl="1"/>
            <a:r>
              <a:rPr lang="en-US" dirty="0" smtClean="0"/>
              <a:t>File Interface to local machine and IOT router</a:t>
            </a:r>
          </a:p>
          <a:p>
            <a:pPr lvl="1"/>
            <a:r>
              <a:rPr lang="en-US" dirty="0" smtClean="0"/>
              <a:t>Drop and drag</a:t>
            </a:r>
          </a:p>
          <a:p>
            <a:pPr lvl="1"/>
            <a:r>
              <a:rPr lang="en-US" dirty="0" smtClean="0"/>
              <a:t>Uses PUTTY for command line</a:t>
            </a:r>
          </a:p>
          <a:p>
            <a:pPr lvl="1"/>
            <a:endParaRPr lang="en-US" dirty="0" smtClean="0"/>
          </a:p>
          <a:p>
            <a:r>
              <a:rPr lang="en-US" dirty="0" smtClean="0"/>
              <a:t>Putty SSH &amp; Telnet Installation</a:t>
            </a:r>
          </a:p>
          <a:p>
            <a:endParaRPr lang="en-US" dirty="0"/>
          </a:p>
          <a:p>
            <a:r>
              <a:rPr lang="en-US" dirty="0" smtClean="0"/>
              <a:t>PEM file – secure login to IOT</a:t>
            </a:r>
          </a:p>
          <a:p>
            <a:endParaRPr lang="en-US" dirty="0"/>
          </a:p>
          <a:p>
            <a:r>
              <a:rPr lang="en-US" dirty="0" smtClean="0"/>
              <a:t>A20 Users Manual</a:t>
            </a:r>
          </a:p>
          <a:p>
            <a:endParaRPr lang="en-US" dirty="0"/>
          </a:p>
          <a:p>
            <a:r>
              <a:rPr lang="en-US" dirty="0" smtClean="0"/>
              <a:t>Linux Command Summary</a:t>
            </a:r>
          </a:p>
          <a:p>
            <a:endParaRPr lang="en-US" dirty="0"/>
          </a:p>
          <a:p>
            <a:r>
              <a:rPr lang="en-US" dirty="0" smtClean="0"/>
              <a:t>IOT Router 101 Presentation</a:t>
            </a:r>
          </a:p>
          <a:p>
            <a:endParaRPr lang="en-US" dirty="0" smtClean="0"/>
          </a:p>
          <a:p>
            <a:r>
              <a:rPr lang="en-US" dirty="0" err="1" smtClean="0"/>
              <a:t>Netmgr</a:t>
            </a:r>
            <a:r>
              <a:rPr lang="en-US" dirty="0" smtClean="0"/>
              <a:t> command summary</a:t>
            </a:r>
            <a:endParaRPr lang="en-US" dirty="0"/>
          </a:p>
        </p:txBody>
      </p:sp>
      <p:sp>
        <p:nvSpPr>
          <p:cNvPr id="3" name="Title 2"/>
          <p:cNvSpPr>
            <a:spLocks noGrp="1"/>
          </p:cNvSpPr>
          <p:nvPr>
            <p:ph type="title"/>
          </p:nvPr>
        </p:nvSpPr>
        <p:spPr/>
        <p:txBody>
          <a:bodyPr/>
          <a:lstStyle/>
          <a:p>
            <a:r>
              <a:rPr lang="en-US" dirty="0" smtClean="0"/>
              <a:t>Jump Drive Contents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565" y="1769858"/>
            <a:ext cx="4605431" cy="3822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71652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10675" cy="699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461393"/>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Linux Tree Structure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1" y="659763"/>
            <a:ext cx="8904324" cy="580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581014" y="2477385"/>
            <a:ext cx="1450901" cy="701749"/>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693099" y="4139608"/>
            <a:ext cx="1450901" cy="701749"/>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757917" y="2675859"/>
            <a:ext cx="1450901" cy="503275"/>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10317" y="3623417"/>
            <a:ext cx="1450901" cy="170253"/>
          </a:xfrm>
          <a:prstGeom prst="ellipse">
            <a:avLst/>
          </a:prstGeom>
          <a:solidFill>
            <a:srgbClr val="FF0000">
              <a:alpha val="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613278"/>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xmlns:mv="urn:schemas-microsoft-com:mac:vml">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ilver Spring PowerPoint Template 2012">
  <a:themeElements>
    <a:clrScheme name="SSN Master - Light">
      <a:dk1>
        <a:srgbClr val="00274D"/>
      </a:dk1>
      <a:lt1>
        <a:srgbClr val="3B6E8F"/>
      </a:lt1>
      <a:dk2>
        <a:srgbClr val="005581"/>
      </a:dk2>
      <a:lt2>
        <a:srgbClr val="8DC63F"/>
      </a:lt2>
      <a:accent1>
        <a:srgbClr val="005581"/>
      </a:accent1>
      <a:accent2>
        <a:srgbClr val="8DC63F"/>
      </a:accent2>
      <a:accent3>
        <a:srgbClr val="0079C1"/>
      </a:accent3>
      <a:accent4>
        <a:srgbClr val="FDBB30"/>
      </a:accent4>
      <a:accent5>
        <a:srgbClr val="F37321"/>
      </a:accent5>
      <a:accent6>
        <a:srgbClr val="566C11"/>
      </a:accent6>
      <a:hlink>
        <a:srgbClr val="98002E"/>
      </a:hlink>
      <a:folHlink>
        <a:srgbClr val="00274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oAutofit/>
      </a:bodyPr>
      <a:lstStyle>
        <a:defPPr marL="274320" indent="-274320">
          <a:spcBef>
            <a:spcPts val="200"/>
          </a:spcBef>
          <a:spcAft>
            <a:spcPts val="200"/>
          </a:spcAft>
          <a:buClr>
            <a:schemeClr val="tx2"/>
          </a:buClr>
          <a:buSzPct val="110000"/>
          <a:buFont typeface="Arial"/>
          <a:buChar char="•"/>
          <a:defRPr sz="2200"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4def9b4d-6876-4a51-a876-a4ae95ce51de" ContentTypeId="0x010100362BE283C2FEF548AD0FF5570D8D274F"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SN_CT_Doc" ma:contentTypeID="0x010100362BE283C2FEF548AD0FF5570D8D274F007471A0DCEF7F5F4D87F65FBE933C2699" ma:contentTypeVersion="8" ma:contentTypeDescription="This content type will be used for every document library" ma:contentTypeScope="" ma:versionID="4e5477438383fee9a1b49344feae38ad">
  <xsd:schema xmlns:xsd="http://www.w3.org/2001/XMLSchema" xmlns:xs="http://www.w3.org/2001/XMLSchema" xmlns:p="http://schemas.microsoft.com/office/2006/metadata/properties" xmlns:ns1="http://schemas.microsoft.com/sharepoint/v3" xmlns:ns2="21f93523-e02c-4138-bfa9-9be11aa9a0c8" xmlns:ns4="b37c399a-502f-4886-ad23-f75f91a0cc67" targetNamespace="http://schemas.microsoft.com/office/2006/metadata/properties" ma:root="true" ma:fieldsID="ea2ad4518f7b48fd2086426d0578fcee" ns1:_="" ns2:_="" ns4:_="">
    <xsd:import namespace="http://schemas.microsoft.com/sharepoint/v3"/>
    <xsd:import namespace="21f93523-e02c-4138-bfa9-9be11aa9a0c8"/>
    <xsd:import namespace="b37c399a-502f-4886-ad23-f75f91a0cc67"/>
    <xsd:element name="properties">
      <xsd:complexType>
        <xsd:sequence>
          <xsd:element name="documentManagement">
            <xsd:complexType>
              <xsd:all>
                <xsd:element ref="ns2:SSN_Access_type" minOccurs="0"/>
                <xsd:element ref="ns2:SSN_Doc_types" minOccurs="0"/>
                <xsd:element ref="ns2:SSN_Project" minOccurs="0"/>
                <xsd:element ref="ns2:SSN_PublicPage" minOccurs="0"/>
                <xsd:element ref="ns2:SSN_ServiceArea" minOccurs="0"/>
                <xsd:element ref="ns2:SSN_Team" minOccurs="0"/>
                <xsd:element ref="ns1:ReportOwner" minOccurs="0"/>
                <xsd:element ref="ns2:Reference_x0020_Link" minOccurs="0"/>
                <xsd:element ref="ns1:RatingCount" minOccurs="0"/>
                <xsd:element ref="ns1:AverageRating" minOccurs="0"/>
                <xsd:element ref="ns1:Audience" minOccurs="0"/>
                <xsd:element ref="ns2:SSN_Products"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14" nillable="true" ma:displayName="Owner" ma:description="Owner of this document" ma:list="UserInfo" ma:SearchPeopleOnly="false" ma:SharePointGroup="0" ma:internalName="Repor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Count" ma:index="17" nillable="true" ma:displayName="Number of Ratings" ma:decimals="0" ma:description="Number of ratings submitted" ma:internalName="RatingCount" ma:readOnly="true">
      <xsd:simpleType>
        <xsd:restriction base="dms:Number"/>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Audience" ma:index="20" nillable="true" ma:displayName="Target Audiences" ma:description="" ma:internalName="Target_x0020_Audiences">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f93523-e02c-4138-bfa9-9be11aa9a0c8" elementFormDefault="qualified">
    <xsd:import namespace="http://schemas.microsoft.com/office/2006/documentManagement/types"/>
    <xsd:import namespace="http://schemas.microsoft.com/office/infopath/2007/PartnerControls"/>
    <xsd:element name="SSN_Access_type" ma:index="8" nillable="true" ma:displayName="SSN_Access_type" ma:format="Dropdown" ma:internalName="SSN_Access_type">
      <xsd:simpleType>
        <xsd:restriction base="dms:Choice">
          <xsd:enumeration value="Company All"/>
          <xsd:enumeration value="Confidential"/>
          <xsd:enumeration value="No Restrictions"/>
          <xsd:enumeration value="Restricted View"/>
        </xsd:restriction>
      </xsd:simpleType>
    </xsd:element>
    <xsd:element name="SSN_Doc_types" ma:index="9" nillable="true" ma:displayName="SSN_Doc_types" ma:list="{c6a636a8-4fd7-472c-a177-bfadacd96dc1}" ma:internalName="SSN_Doc_types" ma:showField="Title" ma:web="b37c399a-502f-4886-ad23-f75f91a0cc67">
      <xsd:simpleType>
        <xsd:restriction base="dms:Lookup"/>
      </xsd:simpleType>
    </xsd:element>
    <xsd:element name="SSN_Project" ma:index="10" nillable="true" ma:displayName="SSN_Project" ma:list="{7be8cd0d-0437-4fef-928a-1e9052ec5192}" ma:internalName="SSN_Project" ma:showField="Title" ma:web="b37c399a-502f-4886-ad23-f75f91a0cc67">
      <xsd:simpleType>
        <xsd:restriction base="dms:Lookup"/>
      </xsd:simpleType>
    </xsd:element>
    <xsd:element name="SSN_PublicPage" ma:index="11" nillable="true" ma:displayName="SSN_PublicPage" ma:default="0" ma:internalName="SSN_PublicPage">
      <xsd:simpleType>
        <xsd:restriction base="dms:Boolean"/>
      </xsd:simpleType>
    </xsd:element>
    <xsd:element name="SSN_ServiceArea" ma:index="12" nillable="true" ma:displayName="SSN_ServiceArea" ma:list="{2fa4fc89-12f9-49ba-a97d-8b768beba864}" ma:internalName="SSN_ServiceArea" ma:showField="Title" ma:web="b37c399a-502f-4886-ad23-f75f91a0cc67">
      <xsd:complexType>
        <xsd:complexContent>
          <xsd:extension base="dms:MultiChoiceLookup">
            <xsd:sequence>
              <xsd:element name="Value" type="dms:Lookup" maxOccurs="unbounded" minOccurs="0" nillable="true"/>
            </xsd:sequence>
          </xsd:extension>
        </xsd:complexContent>
      </xsd:complexType>
    </xsd:element>
    <xsd:element name="SSN_Team" ma:index="13" nillable="true" ma:displayName="SSN_Team" ma:list="{724aff9f-a948-4291-8672-3e2896791822}" ma:internalName="SSN_Team" ma:showField="Title" ma:web="b37c399a-502f-4886-ad23-f75f91a0cc67">
      <xsd:complexType>
        <xsd:complexContent>
          <xsd:extension base="dms:MultiChoiceLookup">
            <xsd:sequence>
              <xsd:element name="Value" type="dms:Lookup" maxOccurs="unbounded" minOccurs="0" nillable="true"/>
            </xsd:sequence>
          </xsd:extension>
        </xsd:complexContent>
      </xsd:complexType>
    </xsd:element>
    <xsd:element name="Reference_x0020_Link" ma:index="15" nillable="true" ma:displayName="Reference Link" ma:format="Hyperlink" ma:internalName="Reference_x0020_Link">
      <xsd:complexType>
        <xsd:complexContent>
          <xsd:extension base="dms:URL">
            <xsd:sequence>
              <xsd:element name="Url" type="dms:ValidUrl" minOccurs="0" nillable="true"/>
              <xsd:element name="Description" type="xsd:string" nillable="true"/>
            </xsd:sequence>
          </xsd:extension>
        </xsd:complexContent>
      </xsd:complexType>
    </xsd:element>
    <xsd:element name="SSN_Products" ma:index="21" nillable="true" ma:displayName="SSN_Products" ma:internalName="SSN_Products">
      <xsd:complexType>
        <xsd:complexContent>
          <xsd:extension base="dms:MultiChoice">
            <xsd:sequence>
              <xsd:element name="Value" maxOccurs="unbounded" minOccurs="0" nillable="true">
                <xsd:simpleType>
                  <xsd:restriction base="dms:Choice">
                    <xsd:enumeration value="Brazil - Titan Box"/>
                    <xsd:enumeration value="Brazil - ECM"/>
                    <xsd:enumeration value="Portugal - JANZ"/>
                    <xsd:enumeration value="NIC - 320"/>
                    <xsd:enumeration value="MPack"/>
                    <xsd:enumeration value="SUND"/>
                    <xsd:enumeration value="HAN Tooling"/>
                    <xsd:enumeration value="Satellite"/>
                    <xsd:enumeration value="UIQ"/>
                    <xsd:enumeration value="DA"/>
                    <xsd:enumeration value="Managed Services"/>
                    <xsd:enumeration value="Licensed Services"/>
                    <xsd:enumeration value="Operations"/>
                    <xsd:enumeration value="DRM"/>
                    <xsd:enumeration value="CIQ"/>
                    <xsd:enumeration value="AMM"/>
                    <xsd:enumeration value="MPC"/>
                    <xsd:enumeration value="NEM"/>
                    <xsd:enumeration value="FWU"/>
                    <xsd:enumeration value="Meter-FWU"/>
                    <xsd:enumeration value="ODS"/>
                    <xsd:enumeration value="CC (APNC)"/>
                    <xsd:enumeration value="CC (3GMC)"/>
                    <xsd:enumeration value="APs"/>
                    <xsd:enumeration value="Relays"/>
                    <xsd:enumeration value="L&amp;G"/>
                    <xsd:enumeration value="PRI"/>
                    <xsd:enumeration value="Meter NIC"/>
                    <xsd:enumeration value="Installer Portal"/>
                    <xsd:enumeration value="Enrollment Portal"/>
                    <xsd:enumeration value="CIQ-DR"/>
                    <xsd:enumeration value="Vendors"/>
                    <xsd:enumeration value="Test Harness"/>
                    <xsd:enumeration value="Certification Program"/>
                    <xsd:enumeration value="HAN Bridge"/>
                    <xsd:enumeration value="WiFi"/>
                    <xsd:enumeration value="Tools"/>
                    <xsd:enumeration value="EV lite"/>
                    <xsd:enumeration value="CIQ-EV"/>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7c399a-502f-4886-ad23-f75f91a0cc67" elementFormDefault="qualified">
    <xsd:import namespace="http://schemas.microsoft.com/office/2006/documentManagement/types"/>
    <xsd:import namespace="http://schemas.microsoft.com/office/infopath/2007/PartnerControls"/>
    <xsd:element name="_dlc_DocId" ma:index="22" nillable="true" ma:displayName="Document ID Value" ma:description="The value of the document ID assigned to this item." ma:internalName="_dlc_DocId" ma:readOnly="true">
      <xsd:simpleType>
        <xsd:restriction base="dms:Text"/>
      </xsd:simpleType>
    </xsd:element>
    <xsd:element name="_dlc_DocIdUrl" ma:index="2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9" ma:displayName="Subject"/>
        <xsd:element ref="dc:description" minOccurs="0" maxOccurs="1"/>
        <xsd:element name="keywords" minOccurs="0" maxOccurs="1" type="xsd:string" ma:index="1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SN_Team xmlns="21f93523-e02c-4138-bfa9-9be11aa9a0c8">
      <Value>1</Value>
    </SSN_Team>
    <SSN_Access_type xmlns="21f93523-e02c-4138-bfa9-9be11aa9a0c8" xsi:nil="true"/>
    <SSN_Project xmlns="21f93523-e02c-4138-bfa9-9be11aa9a0c8" xsi:nil="true"/>
    <Audience xmlns="http://schemas.microsoft.com/sharepoint/v3" xsi:nil="true"/>
    <SSN_Products xmlns="21f93523-e02c-4138-bfa9-9be11aa9a0c8"/>
    <SSN_Doc_types xmlns="21f93523-e02c-4138-bfa9-9be11aa9a0c8">34</SSN_Doc_types>
    <SSN_ServiceArea xmlns="21f93523-e02c-4138-bfa9-9be11aa9a0c8"/>
    <ReportOwner xmlns="http://schemas.microsoft.com/sharepoint/v3">
      <UserInfo>
        <DisplayName/>
        <AccountId xsi:nil="true"/>
        <AccountType/>
      </UserInfo>
    </ReportOwner>
    <SSN_PublicPage xmlns="21f93523-e02c-4138-bfa9-9be11aa9a0c8">false</SSN_PublicPage>
    <Reference_x0020_Link xmlns="21f93523-e02c-4138-bfa9-9be11aa9a0c8">
      <Url xsi:nil="true"/>
      <Description xsi:nil="true"/>
    </Reference_x0020_Link>
    <_dlc_DocId xmlns="b37c399a-502f-4886-ad23-f75f91a0cc67">4JAFXMCRFZAW-4-380</_dlc_DocId>
    <_dlc_DocIdUrl xmlns="b37c399a-502f-4886-ad23-f75f91a0cc67">
      <Url>https://silvernet.silverspringnet.com/MKTG/_layouts/DocIdRedir.aspx?ID=4JAFXMCRFZAW-4-380</Url>
      <Description>4JAFXMCRFZAW-4-380</Description>
    </_dlc_DocIdUrl>
    <AverageRating xmlns="http://schemas.microsoft.com/sharepoint/v3" xsi:nil="true"/>
  </documentManagement>
</p:properties>
</file>

<file path=customXml/itemProps1.xml><?xml version="1.0" encoding="utf-8"?>
<ds:datastoreItem xmlns:ds="http://schemas.openxmlformats.org/officeDocument/2006/customXml" ds:itemID="{664E0645-5317-460C-9BC3-02BCBA5AFFB3}">
  <ds:schemaRefs>
    <ds:schemaRef ds:uri="Microsoft.SharePoint.Taxonomy.ContentTypeSync"/>
  </ds:schemaRefs>
</ds:datastoreItem>
</file>

<file path=customXml/itemProps2.xml><?xml version="1.0" encoding="utf-8"?>
<ds:datastoreItem xmlns:ds="http://schemas.openxmlformats.org/officeDocument/2006/customXml" ds:itemID="{5F86D174-3F1D-4033-A9D4-856FD75CC410}">
  <ds:schemaRefs>
    <ds:schemaRef ds:uri="http://schemas.microsoft.com/sharepoint/events"/>
  </ds:schemaRefs>
</ds:datastoreItem>
</file>

<file path=customXml/itemProps3.xml><?xml version="1.0" encoding="utf-8"?>
<ds:datastoreItem xmlns:ds="http://schemas.openxmlformats.org/officeDocument/2006/customXml" ds:itemID="{E7A64D85-1CA5-4537-A1A4-01DE32EF50C0}">
  <ds:schemaRefs>
    <ds:schemaRef ds:uri="http://schemas.microsoft.com/sharepoint/v3/contenttype/forms"/>
  </ds:schemaRefs>
</ds:datastoreItem>
</file>

<file path=customXml/itemProps4.xml><?xml version="1.0" encoding="utf-8"?>
<ds:datastoreItem xmlns:ds="http://schemas.openxmlformats.org/officeDocument/2006/customXml" ds:itemID="{E7FFB920-8F19-420C-87AD-9DBFBB4D8D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f93523-e02c-4138-bfa9-9be11aa9a0c8"/>
    <ds:schemaRef ds:uri="b37c399a-502f-4886-ad23-f75f91a0cc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9B30B2F-3292-4A9D-8A26-94D0FA31DBF1}">
  <ds:schemaRefs>
    <ds:schemaRef ds:uri="http://schemas.microsoft.com/sharepoint/v3"/>
    <ds:schemaRef ds:uri="http://purl.org/dc/elements/1.1/"/>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http://schemas.microsoft.com/office/infopath/2007/PartnerControls"/>
    <ds:schemaRef ds:uri="b37c399a-502f-4886-ad23-f75f91a0cc67"/>
    <ds:schemaRef ds:uri="21f93523-e02c-4138-bfa9-9be11aa9a0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Silver Spring PowerPoint Template 2012</Template>
  <TotalTime>21072</TotalTime>
  <Words>872</Words>
  <Application>Microsoft Office PowerPoint</Application>
  <PresentationFormat>On-screen Show (4:3)</PresentationFormat>
  <Paragraphs>205</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Silver Spring PowerPoint Template 2012</vt:lpstr>
      <vt:lpstr>IoT Router 101 </vt:lpstr>
      <vt:lpstr>AGENDA</vt:lpstr>
      <vt:lpstr>PowerPoint Presentation</vt:lpstr>
      <vt:lpstr>PowerPoint Presentation</vt:lpstr>
      <vt:lpstr>Core of the IoT Router</vt:lpstr>
      <vt:lpstr>Left Brain/Right Brain</vt:lpstr>
      <vt:lpstr>Jump Drive Contents</vt:lpstr>
      <vt:lpstr>PowerPoint Presentation</vt:lpstr>
      <vt:lpstr>Linux Tree Structure</vt:lpstr>
      <vt:lpstr>PowerPoint Presentation</vt:lpstr>
      <vt:lpstr>Left Brain/Right Brain</vt:lpstr>
      <vt:lpstr>NET Manager Commands</vt:lpstr>
      <vt:lpstr>Python control of Net Manager</vt:lpstr>
      <vt:lpstr>Net Manager Examples / Demonstration</vt:lpstr>
      <vt:lpstr>Applications</vt:lpstr>
      <vt:lpstr>Modbus Application</vt:lpstr>
      <vt:lpstr>Street Furniture Advertising</vt:lpstr>
      <vt:lpstr>What is missing?                 Application Protocol</vt:lpstr>
      <vt:lpstr>So What is an IOT Router?</vt:lpstr>
      <vt:lpstr>Security</vt:lpstr>
      <vt:lpstr>Road Map</vt:lpstr>
      <vt:lpstr>Next Steps</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Jennie Kang</dc:creator>
  <cp:lastModifiedBy>Merlin2</cp:lastModifiedBy>
  <cp:revision>190</cp:revision>
  <cp:lastPrinted>2016-01-24T09:33:21Z</cp:lastPrinted>
  <dcterms:created xsi:type="dcterms:W3CDTF">2012-11-05T20:54:36Z</dcterms:created>
  <dcterms:modified xsi:type="dcterms:W3CDTF">2016-01-28T15:18:35Z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0x010100362BE283C2FEF548AD0FF5570D8D274F007471A0DCEF7F5F4D87F65FBE933C2699</vt:lpwstr>
  </property>
  <property fmtid="{D5CDD505-2E9C-101B-9397-08002B2CF9AE}" pid="3" name="_dlc_DocIdItemGuid">
    <vt:lpwstr>cdfb382a-b7a8-4447-b518-52f7e75042d2</vt:lpwstr>
  </property>
</Properties>
</file>